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46"/>
  </p:notesMasterIdLst>
  <p:sldIdLst>
    <p:sldId id="256" r:id="rId2"/>
    <p:sldId id="317" r:id="rId3"/>
    <p:sldId id="318" r:id="rId4"/>
    <p:sldId id="258" r:id="rId5"/>
    <p:sldId id="313" r:id="rId6"/>
    <p:sldId id="320" r:id="rId7"/>
    <p:sldId id="324" r:id="rId8"/>
    <p:sldId id="321" r:id="rId9"/>
    <p:sldId id="322" r:id="rId10"/>
    <p:sldId id="323" r:id="rId11"/>
    <p:sldId id="282" r:id="rId12"/>
    <p:sldId id="284" r:id="rId13"/>
    <p:sldId id="286" r:id="rId14"/>
    <p:sldId id="276" r:id="rId15"/>
    <p:sldId id="261" r:id="rId16"/>
    <p:sldId id="283" r:id="rId17"/>
    <p:sldId id="263" r:id="rId18"/>
    <p:sldId id="260" r:id="rId19"/>
    <p:sldId id="338" r:id="rId20"/>
    <p:sldId id="339" r:id="rId21"/>
    <p:sldId id="300" r:id="rId22"/>
    <p:sldId id="329" r:id="rId23"/>
    <p:sldId id="302" r:id="rId24"/>
    <p:sldId id="335" r:id="rId25"/>
    <p:sldId id="330" r:id="rId26"/>
    <p:sldId id="327" r:id="rId27"/>
    <p:sldId id="326" r:id="rId28"/>
    <p:sldId id="337" r:id="rId29"/>
    <p:sldId id="344" r:id="rId30"/>
    <p:sldId id="306" r:id="rId31"/>
    <p:sldId id="331" r:id="rId32"/>
    <p:sldId id="332" r:id="rId33"/>
    <p:sldId id="311" r:id="rId34"/>
    <p:sldId id="319" r:id="rId35"/>
    <p:sldId id="340" r:id="rId36"/>
    <p:sldId id="342" r:id="rId37"/>
    <p:sldId id="343" r:id="rId38"/>
    <p:sldId id="341" r:id="rId39"/>
    <p:sldId id="333" r:id="rId40"/>
    <p:sldId id="308" r:id="rId41"/>
    <p:sldId id="334" r:id="rId42"/>
    <p:sldId id="291" r:id="rId43"/>
    <p:sldId id="292" r:id="rId44"/>
    <p:sldId id="34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5E67C3DC-8975-4CE4-9FA1-1FB6DB949856}">
          <p14:sldIdLst>
            <p14:sldId id="256"/>
            <p14:sldId id="317"/>
            <p14:sldId id="318"/>
            <p14:sldId id="258"/>
          </p14:sldIdLst>
        </p14:section>
        <p14:section name="Data Lake" id="{D17FA11E-BEDF-4423-9975-F89D80EB201C}">
          <p14:sldIdLst>
            <p14:sldId id="313"/>
            <p14:sldId id="320"/>
            <p14:sldId id="324"/>
            <p14:sldId id="321"/>
            <p14:sldId id="322"/>
            <p14:sldId id="323"/>
            <p14:sldId id="282"/>
            <p14:sldId id="284"/>
            <p14:sldId id="286"/>
          </p14:sldIdLst>
        </p14:section>
        <p14:section name="Open Data" id="{1EBEF450-AC7C-423D-9B91-73E5390B34EF}">
          <p14:sldIdLst>
            <p14:sldId id="276"/>
            <p14:sldId id="261"/>
            <p14:sldId id="283"/>
            <p14:sldId id="263"/>
            <p14:sldId id="260"/>
            <p14:sldId id="338"/>
            <p14:sldId id="339"/>
          </p14:sldIdLst>
        </p14:section>
        <p14:section name="DL Prozess" id="{712C38C8-1D01-4308-A039-94A32A59D451}">
          <p14:sldIdLst>
            <p14:sldId id="300"/>
            <p14:sldId id="329"/>
            <p14:sldId id="302"/>
            <p14:sldId id="335"/>
            <p14:sldId id="330"/>
            <p14:sldId id="327"/>
            <p14:sldId id="326"/>
            <p14:sldId id="337"/>
            <p14:sldId id="344"/>
            <p14:sldId id="306"/>
            <p14:sldId id="331"/>
            <p14:sldId id="332"/>
            <p14:sldId id="311"/>
          </p14:sldIdLst>
        </p14:section>
        <p14:section name="BACK UP" id="{150BF653-7715-4DFD-8309-5305CEA035E6}">
          <p14:sldIdLst>
            <p14:sldId id="319"/>
            <p14:sldId id="340"/>
            <p14:sldId id="342"/>
            <p14:sldId id="343"/>
            <p14:sldId id="341"/>
            <p14:sldId id="333"/>
            <p14:sldId id="308"/>
            <p14:sldId id="334"/>
            <p14:sldId id="291"/>
            <p14:sldId id="292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228" autoAdjust="0"/>
  </p:normalViewPr>
  <p:slideViewPr>
    <p:cSldViewPr snapToGrid="0">
      <p:cViewPr varScale="1">
        <p:scale>
          <a:sx n="148" d="100"/>
          <a:sy n="148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Arbeitslosenquote</a:t>
            </a:r>
            <a:r>
              <a:rPr lang="en-US" dirty="0"/>
              <a:t> Region 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Arbeitslosenquote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xVal>
          <c:yVal>
            <c:numRef>
              <c:f>Tabelle1!$B$2:$B$8</c:f>
              <c:numCache>
                <c:formatCode>General</c:formatCode>
                <c:ptCount val="7"/>
                <c:pt idx="0">
                  <c:v>1</c:v>
                </c:pt>
                <c:pt idx="2">
                  <c:v>3</c:v>
                </c:pt>
                <c:pt idx="4">
                  <c:v>1</c:v>
                </c:pt>
                <c:pt idx="6">
                  <c:v>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00-42DB-BCB3-134E17E62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665344"/>
        <c:axId val="403664032"/>
      </c:scatterChart>
      <c:valAx>
        <c:axId val="40366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3664032"/>
        <c:crosses val="autoZero"/>
        <c:crossBetween val="midCat"/>
      </c:valAx>
      <c:valAx>
        <c:axId val="40366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3665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7A69C-98AA-410D-A46A-CA8E8FEF27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5427E1A-B6E9-4203-AF42-CC7CDFF429FE}">
      <dgm:prSet phldrT="[Text]"/>
      <dgm:spPr/>
      <dgm:t>
        <a:bodyPr/>
        <a:lstStyle/>
        <a:p>
          <a:r>
            <a:rPr lang="de-DE"/>
            <a:t> </a:t>
          </a:r>
        </a:p>
      </dgm:t>
    </dgm:pt>
    <dgm:pt modelId="{35DE8B53-B9F3-4F08-BC87-0496722408A8}" type="parTrans" cxnId="{FA3159FF-9EC3-490F-841B-42F8A29C7670}">
      <dgm:prSet/>
      <dgm:spPr/>
      <dgm:t>
        <a:bodyPr/>
        <a:lstStyle/>
        <a:p>
          <a:endParaRPr lang="de-DE"/>
        </a:p>
      </dgm:t>
    </dgm:pt>
    <dgm:pt modelId="{DAA17102-1BFB-4290-BA72-ED6966A0046E}" type="sibTrans" cxnId="{FA3159FF-9EC3-490F-841B-42F8A29C7670}">
      <dgm:prSet/>
      <dgm:spPr/>
      <dgm:t>
        <a:bodyPr/>
        <a:lstStyle/>
        <a:p>
          <a:endParaRPr lang="de-DE"/>
        </a:p>
      </dgm:t>
    </dgm:pt>
    <dgm:pt modelId="{D2A769C3-AC8C-494C-A1A8-BEDF51C7CF61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7D4E2028-55F9-4F27-AD69-11C69D370AD9}" type="parTrans" cxnId="{7B543E3B-CB99-42D8-B5BB-5061A187004A}">
      <dgm:prSet/>
      <dgm:spPr/>
      <dgm:t>
        <a:bodyPr/>
        <a:lstStyle/>
        <a:p>
          <a:endParaRPr lang="de-DE"/>
        </a:p>
      </dgm:t>
    </dgm:pt>
    <dgm:pt modelId="{5EEBF0B3-361B-4B2D-9AD2-496C0F42F41E}" type="sibTrans" cxnId="{7B543E3B-CB99-42D8-B5BB-5061A187004A}">
      <dgm:prSet/>
      <dgm:spPr/>
      <dgm:t>
        <a:bodyPr/>
        <a:lstStyle/>
        <a:p>
          <a:endParaRPr lang="de-DE"/>
        </a:p>
      </dgm:t>
    </dgm:pt>
    <dgm:pt modelId="{36135A2F-F100-4161-ADFC-7A40869FCAC7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E20ADD22-F883-4B68-8ACD-572D0E589C97}" type="sibTrans" cxnId="{668520C0-8496-4399-8171-B42C99C7FE21}">
      <dgm:prSet/>
      <dgm:spPr/>
      <dgm:t>
        <a:bodyPr/>
        <a:lstStyle/>
        <a:p>
          <a:endParaRPr lang="de-DE"/>
        </a:p>
      </dgm:t>
    </dgm:pt>
    <dgm:pt modelId="{030C86A1-999D-4C67-B4BA-A6AA10FD1C19}" type="parTrans" cxnId="{668520C0-8496-4399-8171-B42C99C7FE21}">
      <dgm:prSet/>
      <dgm:spPr/>
      <dgm:t>
        <a:bodyPr/>
        <a:lstStyle/>
        <a:p>
          <a:endParaRPr lang="de-DE"/>
        </a:p>
      </dgm:t>
    </dgm:pt>
    <dgm:pt modelId="{3E4B806C-5740-4E2E-BDAA-9BE0F94D258B}" type="pres">
      <dgm:prSet presAssocID="{2017A69C-98AA-410D-A46A-CA8E8FEF27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3BABA-B5BF-4D74-A420-24D5B323690F}" type="pres">
      <dgm:prSet presAssocID="{85427E1A-B6E9-4203-AF42-CC7CDFF429F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681A783-A896-4235-84FF-9C3613FA4F02}" type="pres">
      <dgm:prSet presAssocID="{85427E1A-B6E9-4203-AF42-CC7CDFF429FE}" presName="gear1srcNode" presStyleLbl="node1" presStyleIdx="0" presStyleCnt="3"/>
      <dgm:spPr/>
    </dgm:pt>
    <dgm:pt modelId="{4919B9B0-E251-44E3-A86F-3B6FA7A5E422}" type="pres">
      <dgm:prSet presAssocID="{85427E1A-B6E9-4203-AF42-CC7CDFF429FE}" presName="gear1dstNode" presStyleLbl="node1" presStyleIdx="0" presStyleCnt="3"/>
      <dgm:spPr/>
    </dgm:pt>
    <dgm:pt modelId="{846435D5-065D-4098-AAEF-7B00F43DDC10}" type="pres">
      <dgm:prSet presAssocID="{D2A769C3-AC8C-494C-A1A8-BEDF51C7CF61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8AEB30-EF4E-4379-A0CF-5C206B4EAC13}" type="pres">
      <dgm:prSet presAssocID="{D2A769C3-AC8C-494C-A1A8-BEDF51C7CF61}" presName="gear2srcNode" presStyleLbl="node1" presStyleIdx="1" presStyleCnt="3"/>
      <dgm:spPr/>
    </dgm:pt>
    <dgm:pt modelId="{3ABB19E1-BD16-424E-858E-16C9F1BB7C81}" type="pres">
      <dgm:prSet presAssocID="{D2A769C3-AC8C-494C-A1A8-BEDF51C7CF61}" presName="gear2dstNode" presStyleLbl="node1" presStyleIdx="1" presStyleCnt="3"/>
      <dgm:spPr/>
    </dgm:pt>
    <dgm:pt modelId="{DF57D3B7-F684-4CA2-8646-9962C97099DC}" type="pres">
      <dgm:prSet presAssocID="{36135A2F-F100-4161-ADFC-7A40869FCAC7}" presName="gear3" presStyleLbl="node1" presStyleIdx="2" presStyleCnt="3"/>
      <dgm:spPr/>
    </dgm:pt>
    <dgm:pt modelId="{0607CF31-FD8A-4440-A226-22205DE82AAE}" type="pres">
      <dgm:prSet presAssocID="{36135A2F-F100-4161-ADFC-7A40869FCAC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C2A74E9-3C4E-4AB0-B594-8E8061B9E98E}" type="pres">
      <dgm:prSet presAssocID="{36135A2F-F100-4161-ADFC-7A40869FCAC7}" presName="gear3srcNode" presStyleLbl="node1" presStyleIdx="2" presStyleCnt="3"/>
      <dgm:spPr/>
    </dgm:pt>
    <dgm:pt modelId="{22436302-4EFE-4EF5-B457-DE8C78226E2F}" type="pres">
      <dgm:prSet presAssocID="{36135A2F-F100-4161-ADFC-7A40869FCAC7}" presName="gear3dstNode" presStyleLbl="node1" presStyleIdx="2" presStyleCnt="3"/>
      <dgm:spPr/>
    </dgm:pt>
    <dgm:pt modelId="{6077E3A4-D6E6-46FC-9524-F4230AC4B2BB}" type="pres">
      <dgm:prSet presAssocID="{DAA17102-1BFB-4290-BA72-ED6966A0046E}" presName="connector1" presStyleLbl="sibTrans2D1" presStyleIdx="0" presStyleCnt="3"/>
      <dgm:spPr/>
    </dgm:pt>
    <dgm:pt modelId="{96C38DCF-A53A-420A-81EC-FD858158E20A}" type="pres">
      <dgm:prSet presAssocID="{5EEBF0B3-361B-4B2D-9AD2-496C0F42F41E}" presName="connector2" presStyleLbl="sibTrans2D1" presStyleIdx="1" presStyleCnt="3"/>
      <dgm:spPr/>
    </dgm:pt>
    <dgm:pt modelId="{DFAE5EE5-D00B-4849-A5F3-3C44D2DEEE02}" type="pres">
      <dgm:prSet presAssocID="{E20ADD22-F883-4B68-8ACD-572D0E589C97}" presName="connector3" presStyleLbl="sibTrans2D1" presStyleIdx="2" presStyleCnt="3"/>
      <dgm:spPr/>
    </dgm:pt>
  </dgm:ptLst>
  <dgm:cxnLst>
    <dgm:cxn modelId="{184ED90E-6CA0-4CC0-8553-7E54C882C90A}" type="presOf" srcId="{DAA17102-1BFB-4290-BA72-ED6966A0046E}" destId="{6077E3A4-D6E6-46FC-9524-F4230AC4B2BB}" srcOrd="0" destOrd="0" presId="urn:microsoft.com/office/officeart/2005/8/layout/gear1"/>
    <dgm:cxn modelId="{58BFB912-4EC4-4095-A79D-5EEC775029FE}" type="presOf" srcId="{D2A769C3-AC8C-494C-A1A8-BEDF51C7CF61}" destId="{3ABB19E1-BD16-424E-858E-16C9F1BB7C81}" srcOrd="2" destOrd="0" presId="urn:microsoft.com/office/officeart/2005/8/layout/gear1"/>
    <dgm:cxn modelId="{67BF141C-41A7-43FA-92B1-833797C61B52}" type="presOf" srcId="{2017A69C-98AA-410D-A46A-CA8E8FEF2772}" destId="{3E4B806C-5740-4E2E-BDAA-9BE0F94D258B}" srcOrd="0" destOrd="0" presId="urn:microsoft.com/office/officeart/2005/8/layout/gear1"/>
    <dgm:cxn modelId="{8E650020-EAC8-46A4-8D46-3883C819C143}" type="presOf" srcId="{36135A2F-F100-4161-ADFC-7A40869FCAC7}" destId="{22436302-4EFE-4EF5-B457-DE8C78226E2F}" srcOrd="3" destOrd="0" presId="urn:microsoft.com/office/officeart/2005/8/layout/gear1"/>
    <dgm:cxn modelId="{5826F035-C47D-430C-B0BE-B0FD824E43CF}" type="presOf" srcId="{D2A769C3-AC8C-494C-A1A8-BEDF51C7CF61}" destId="{846435D5-065D-4098-AAEF-7B00F43DDC10}" srcOrd="0" destOrd="0" presId="urn:microsoft.com/office/officeart/2005/8/layout/gear1"/>
    <dgm:cxn modelId="{7B543E3B-CB99-42D8-B5BB-5061A187004A}" srcId="{2017A69C-98AA-410D-A46A-CA8E8FEF2772}" destId="{D2A769C3-AC8C-494C-A1A8-BEDF51C7CF61}" srcOrd="1" destOrd="0" parTransId="{7D4E2028-55F9-4F27-AD69-11C69D370AD9}" sibTransId="{5EEBF0B3-361B-4B2D-9AD2-496C0F42F41E}"/>
    <dgm:cxn modelId="{E4D9B96C-4A11-4398-B59B-8BBB22716136}" type="presOf" srcId="{E20ADD22-F883-4B68-8ACD-572D0E589C97}" destId="{DFAE5EE5-D00B-4849-A5F3-3C44D2DEEE02}" srcOrd="0" destOrd="0" presId="urn:microsoft.com/office/officeart/2005/8/layout/gear1"/>
    <dgm:cxn modelId="{6B81F64C-4AE1-4ADE-B201-00526D2DA88C}" type="presOf" srcId="{36135A2F-F100-4161-ADFC-7A40869FCAC7}" destId="{DC2A74E9-3C4E-4AB0-B594-8E8061B9E98E}" srcOrd="2" destOrd="0" presId="urn:microsoft.com/office/officeart/2005/8/layout/gear1"/>
    <dgm:cxn modelId="{55616F56-BA30-46B7-AF1E-B1E6247C60EB}" type="presOf" srcId="{85427E1A-B6E9-4203-AF42-CC7CDFF429FE}" destId="{2493BABA-B5BF-4D74-A420-24D5B323690F}" srcOrd="0" destOrd="0" presId="urn:microsoft.com/office/officeart/2005/8/layout/gear1"/>
    <dgm:cxn modelId="{9E573677-7101-4893-A731-155C1881A684}" type="presOf" srcId="{36135A2F-F100-4161-ADFC-7A40869FCAC7}" destId="{DF57D3B7-F684-4CA2-8646-9962C97099DC}" srcOrd="0" destOrd="0" presId="urn:microsoft.com/office/officeart/2005/8/layout/gear1"/>
    <dgm:cxn modelId="{A6E249AE-1484-43AB-AFD8-28109398E439}" type="presOf" srcId="{5EEBF0B3-361B-4B2D-9AD2-496C0F42F41E}" destId="{96C38DCF-A53A-420A-81EC-FD858158E20A}" srcOrd="0" destOrd="0" presId="urn:microsoft.com/office/officeart/2005/8/layout/gear1"/>
    <dgm:cxn modelId="{76808DB8-EB64-45A2-9E63-6A202AC7E182}" type="presOf" srcId="{85427E1A-B6E9-4203-AF42-CC7CDFF429FE}" destId="{4919B9B0-E251-44E3-A86F-3B6FA7A5E422}" srcOrd="2" destOrd="0" presId="urn:microsoft.com/office/officeart/2005/8/layout/gear1"/>
    <dgm:cxn modelId="{0E1828BF-E651-443B-B84F-5E7AA7C034D4}" type="presOf" srcId="{D2A769C3-AC8C-494C-A1A8-BEDF51C7CF61}" destId="{4B8AEB30-EF4E-4379-A0CF-5C206B4EAC13}" srcOrd="1" destOrd="0" presId="urn:microsoft.com/office/officeart/2005/8/layout/gear1"/>
    <dgm:cxn modelId="{668520C0-8496-4399-8171-B42C99C7FE21}" srcId="{2017A69C-98AA-410D-A46A-CA8E8FEF2772}" destId="{36135A2F-F100-4161-ADFC-7A40869FCAC7}" srcOrd="2" destOrd="0" parTransId="{030C86A1-999D-4C67-B4BA-A6AA10FD1C19}" sibTransId="{E20ADD22-F883-4B68-8ACD-572D0E589C97}"/>
    <dgm:cxn modelId="{E6D96ECC-4D91-4FD4-8C34-42FD02EC7B0B}" type="presOf" srcId="{36135A2F-F100-4161-ADFC-7A40869FCAC7}" destId="{0607CF31-FD8A-4440-A226-22205DE82AAE}" srcOrd="1" destOrd="0" presId="urn:microsoft.com/office/officeart/2005/8/layout/gear1"/>
    <dgm:cxn modelId="{FA3159FF-9EC3-490F-841B-42F8A29C7670}" srcId="{2017A69C-98AA-410D-A46A-CA8E8FEF2772}" destId="{85427E1A-B6E9-4203-AF42-CC7CDFF429FE}" srcOrd="0" destOrd="0" parTransId="{35DE8B53-B9F3-4F08-BC87-0496722408A8}" sibTransId="{DAA17102-1BFB-4290-BA72-ED6966A0046E}"/>
    <dgm:cxn modelId="{D660D2FF-7C5E-4296-AE05-065EF325968B}" type="presOf" srcId="{85427E1A-B6E9-4203-AF42-CC7CDFF429FE}" destId="{0681A783-A896-4235-84FF-9C3613FA4F02}" srcOrd="1" destOrd="0" presId="urn:microsoft.com/office/officeart/2005/8/layout/gear1"/>
    <dgm:cxn modelId="{D7122B02-82EC-4316-ACC7-88D48970AAEC}" type="presParOf" srcId="{3E4B806C-5740-4E2E-BDAA-9BE0F94D258B}" destId="{2493BABA-B5BF-4D74-A420-24D5B323690F}" srcOrd="0" destOrd="0" presId="urn:microsoft.com/office/officeart/2005/8/layout/gear1"/>
    <dgm:cxn modelId="{48927308-2D70-4A05-9B12-B3078C542E15}" type="presParOf" srcId="{3E4B806C-5740-4E2E-BDAA-9BE0F94D258B}" destId="{0681A783-A896-4235-84FF-9C3613FA4F02}" srcOrd="1" destOrd="0" presId="urn:microsoft.com/office/officeart/2005/8/layout/gear1"/>
    <dgm:cxn modelId="{F716F070-F371-4459-95FA-B6AAAEA1376B}" type="presParOf" srcId="{3E4B806C-5740-4E2E-BDAA-9BE0F94D258B}" destId="{4919B9B0-E251-44E3-A86F-3B6FA7A5E422}" srcOrd="2" destOrd="0" presId="urn:microsoft.com/office/officeart/2005/8/layout/gear1"/>
    <dgm:cxn modelId="{FBE681C9-C889-42B9-8BDB-3DFDD46A5F0E}" type="presParOf" srcId="{3E4B806C-5740-4E2E-BDAA-9BE0F94D258B}" destId="{846435D5-065D-4098-AAEF-7B00F43DDC10}" srcOrd="3" destOrd="0" presId="urn:microsoft.com/office/officeart/2005/8/layout/gear1"/>
    <dgm:cxn modelId="{4D76A438-1ADE-4D2A-8407-9262D1977ED3}" type="presParOf" srcId="{3E4B806C-5740-4E2E-BDAA-9BE0F94D258B}" destId="{4B8AEB30-EF4E-4379-A0CF-5C206B4EAC13}" srcOrd="4" destOrd="0" presId="urn:microsoft.com/office/officeart/2005/8/layout/gear1"/>
    <dgm:cxn modelId="{39BD3075-AF92-41FD-B829-A867B7483CEC}" type="presParOf" srcId="{3E4B806C-5740-4E2E-BDAA-9BE0F94D258B}" destId="{3ABB19E1-BD16-424E-858E-16C9F1BB7C81}" srcOrd="5" destOrd="0" presId="urn:microsoft.com/office/officeart/2005/8/layout/gear1"/>
    <dgm:cxn modelId="{9D98A8D0-1D6F-458A-953C-739BFDB88EE1}" type="presParOf" srcId="{3E4B806C-5740-4E2E-BDAA-9BE0F94D258B}" destId="{DF57D3B7-F684-4CA2-8646-9962C97099DC}" srcOrd="6" destOrd="0" presId="urn:microsoft.com/office/officeart/2005/8/layout/gear1"/>
    <dgm:cxn modelId="{6F530E4A-9D84-44A0-B51B-22CCCE3C7F86}" type="presParOf" srcId="{3E4B806C-5740-4E2E-BDAA-9BE0F94D258B}" destId="{0607CF31-FD8A-4440-A226-22205DE82AAE}" srcOrd="7" destOrd="0" presId="urn:microsoft.com/office/officeart/2005/8/layout/gear1"/>
    <dgm:cxn modelId="{6FF31546-5C60-440E-982F-17233BA6BEE3}" type="presParOf" srcId="{3E4B806C-5740-4E2E-BDAA-9BE0F94D258B}" destId="{DC2A74E9-3C4E-4AB0-B594-8E8061B9E98E}" srcOrd="8" destOrd="0" presId="urn:microsoft.com/office/officeart/2005/8/layout/gear1"/>
    <dgm:cxn modelId="{A8661691-9F5E-4D83-BAF1-1B5C75B3B2B8}" type="presParOf" srcId="{3E4B806C-5740-4E2E-BDAA-9BE0F94D258B}" destId="{22436302-4EFE-4EF5-B457-DE8C78226E2F}" srcOrd="9" destOrd="0" presId="urn:microsoft.com/office/officeart/2005/8/layout/gear1"/>
    <dgm:cxn modelId="{495B9625-B083-46B6-8A61-5164E6C21BD3}" type="presParOf" srcId="{3E4B806C-5740-4E2E-BDAA-9BE0F94D258B}" destId="{6077E3A4-D6E6-46FC-9524-F4230AC4B2BB}" srcOrd="10" destOrd="0" presId="urn:microsoft.com/office/officeart/2005/8/layout/gear1"/>
    <dgm:cxn modelId="{B526EB31-AD59-4426-A84C-B72B47103B8B}" type="presParOf" srcId="{3E4B806C-5740-4E2E-BDAA-9BE0F94D258B}" destId="{96C38DCF-A53A-420A-81EC-FD858158E20A}" srcOrd="11" destOrd="0" presId="urn:microsoft.com/office/officeart/2005/8/layout/gear1"/>
    <dgm:cxn modelId="{322A33B1-DC77-4540-A85A-FFDBEA47580B}" type="presParOf" srcId="{3E4B806C-5740-4E2E-BDAA-9BE0F94D258B}" destId="{DFAE5EE5-D00B-4849-A5F3-3C44D2DEEE0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17A69C-98AA-410D-A46A-CA8E8FEF27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5427E1A-B6E9-4203-AF42-CC7CDFF429FE}">
      <dgm:prSet phldrT="[Text]"/>
      <dgm:spPr/>
      <dgm:t>
        <a:bodyPr/>
        <a:lstStyle/>
        <a:p>
          <a:r>
            <a:rPr lang="de-DE"/>
            <a:t> </a:t>
          </a:r>
        </a:p>
      </dgm:t>
    </dgm:pt>
    <dgm:pt modelId="{35DE8B53-B9F3-4F08-BC87-0496722408A8}" type="parTrans" cxnId="{FA3159FF-9EC3-490F-841B-42F8A29C7670}">
      <dgm:prSet/>
      <dgm:spPr/>
      <dgm:t>
        <a:bodyPr/>
        <a:lstStyle/>
        <a:p>
          <a:endParaRPr lang="de-DE"/>
        </a:p>
      </dgm:t>
    </dgm:pt>
    <dgm:pt modelId="{DAA17102-1BFB-4290-BA72-ED6966A0046E}" type="sibTrans" cxnId="{FA3159FF-9EC3-490F-841B-42F8A29C7670}">
      <dgm:prSet/>
      <dgm:spPr/>
      <dgm:t>
        <a:bodyPr/>
        <a:lstStyle/>
        <a:p>
          <a:endParaRPr lang="de-DE"/>
        </a:p>
      </dgm:t>
    </dgm:pt>
    <dgm:pt modelId="{D2A769C3-AC8C-494C-A1A8-BEDF51C7CF61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7D4E2028-55F9-4F27-AD69-11C69D370AD9}" type="parTrans" cxnId="{7B543E3B-CB99-42D8-B5BB-5061A187004A}">
      <dgm:prSet/>
      <dgm:spPr/>
      <dgm:t>
        <a:bodyPr/>
        <a:lstStyle/>
        <a:p>
          <a:endParaRPr lang="de-DE"/>
        </a:p>
      </dgm:t>
    </dgm:pt>
    <dgm:pt modelId="{5EEBF0B3-361B-4B2D-9AD2-496C0F42F41E}" type="sibTrans" cxnId="{7B543E3B-CB99-42D8-B5BB-5061A187004A}">
      <dgm:prSet/>
      <dgm:spPr/>
      <dgm:t>
        <a:bodyPr/>
        <a:lstStyle/>
        <a:p>
          <a:endParaRPr lang="de-DE"/>
        </a:p>
      </dgm:t>
    </dgm:pt>
    <dgm:pt modelId="{36135A2F-F100-4161-ADFC-7A40869FCAC7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E20ADD22-F883-4B68-8ACD-572D0E589C97}" type="sibTrans" cxnId="{668520C0-8496-4399-8171-B42C99C7FE21}">
      <dgm:prSet/>
      <dgm:spPr/>
      <dgm:t>
        <a:bodyPr/>
        <a:lstStyle/>
        <a:p>
          <a:endParaRPr lang="de-DE"/>
        </a:p>
      </dgm:t>
    </dgm:pt>
    <dgm:pt modelId="{030C86A1-999D-4C67-B4BA-A6AA10FD1C19}" type="parTrans" cxnId="{668520C0-8496-4399-8171-B42C99C7FE21}">
      <dgm:prSet/>
      <dgm:spPr/>
      <dgm:t>
        <a:bodyPr/>
        <a:lstStyle/>
        <a:p>
          <a:endParaRPr lang="de-DE"/>
        </a:p>
      </dgm:t>
    </dgm:pt>
    <dgm:pt modelId="{3E4B806C-5740-4E2E-BDAA-9BE0F94D258B}" type="pres">
      <dgm:prSet presAssocID="{2017A69C-98AA-410D-A46A-CA8E8FEF27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3BABA-B5BF-4D74-A420-24D5B323690F}" type="pres">
      <dgm:prSet presAssocID="{85427E1A-B6E9-4203-AF42-CC7CDFF429F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681A783-A896-4235-84FF-9C3613FA4F02}" type="pres">
      <dgm:prSet presAssocID="{85427E1A-B6E9-4203-AF42-CC7CDFF429FE}" presName="gear1srcNode" presStyleLbl="node1" presStyleIdx="0" presStyleCnt="3"/>
      <dgm:spPr/>
    </dgm:pt>
    <dgm:pt modelId="{4919B9B0-E251-44E3-A86F-3B6FA7A5E422}" type="pres">
      <dgm:prSet presAssocID="{85427E1A-B6E9-4203-AF42-CC7CDFF429FE}" presName="gear1dstNode" presStyleLbl="node1" presStyleIdx="0" presStyleCnt="3"/>
      <dgm:spPr/>
    </dgm:pt>
    <dgm:pt modelId="{846435D5-065D-4098-AAEF-7B00F43DDC10}" type="pres">
      <dgm:prSet presAssocID="{D2A769C3-AC8C-494C-A1A8-BEDF51C7CF61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8AEB30-EF4E-4379-A0CF-5C206B4EAC13}" type="pres">
      <dgm:prSet presAssocID="{D2A769C3-AC8C-494C-A1A8-BEDF51C7CF61}" presName="gear2srcNode" presStyleLbl="node1" presStyleIdx="1" presStyleCnt="3"/>
      <dgm:spPr/>
    </dgm:pt>
    <dgm:pt modelId="{3ABB19E1-BD16-424E-858E-16C9F1BB7C81}" type="pres">
      <dgm:prSet presAssocID="{D2A769C3-AC8C-494C-A1A8-BEDF51C7CF61}" presName="gear2dstNode" presStyleLbl="node1" presStyleIdx="1" presStyleCnt="3"/>
      <dgm:spPr/>
    </dgm:pt>
    <dgm:pt modelId="{DF57D3B7-F684-4CA2-8646-9962C97099DC}" type="pres">
      <dgm:prSet presAssocID="{36135A2F-F100-4161-ADFC-7A40869FCAC7}" presName="gear3" presStyleLbl="node1" presStyleIdx="2" presStyleCnt="3"/>
      <dgm:spPr/>
    </dgm:pt>
    <dgm:pt modelId="{0607CF31-FD8A-4440-A226-22205DE82AAE}" type="pres">
      <dgm:prSet presAssocID="{36135A2F-F100-4161-ADFC-7A40869FCAC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C2A74E9-3C4E-4AB0-B594-8E8061B9E98E}" type="pres">
      <dgm:prSet presAssocID="{36135A2F-F100-4161-ADFC-7A40869FCAC7}" presName="gear3srcNode" presStyleLbl="node1" presStyleIdx="2" presStyleCnt="3"/>
      <dgm:spPr/>
    </dgm:pt>
    <dgm:pt modelId="{22436302-4EFE-4EF5-B457-DE8C78226E2F}" type="pres">
      <dgm:prSet presAssocID="{36135A2F-F100-4161-ADFC-7A40869FCAC7}" presName="gear3dstNode" presStyleLbl="node1" presStyleIdx="2" presStyleCnt="3"/>
      <dgm:spPr/>
    </dgm:pt>
    <dgm:pt modelId="{6077E3A4-D6E6-46FC-9524-F4230AC4B2BB}" type="pres">
      <dgm:prSet presAssocID="{DAA17102-1BFB-4290-BA72-ED6966A0046E}" presName="connector1" presStyleLbl="sibTrans2D1" presStyleIdx="0" presStyleCnt="3"/>
      <dgm:spPr/>
    </dgm:pt>
    <dgm:pt modelId="{96C38DCF-A53A-420A-81EC-FD858158E20A}" type="pres">
      <dgm:prSet presAssocID="{5EEBF0B3-361B-4B2D-9AD2-496C0F42F41E}" presName="connector2" presStyleLbl="sibTrans2D1" presStyleIdx="1" presStyleCnt="3"/>
      <dgm:spPr/>
    </dgm:pt>
    <dgm:pt modelId="{DFAE5EE5-D00B-4849-A5F3-3C44D2DEEE02}" type="pres">
      <dgm:prSet presAssocID="{E20ADD22-F883-4B68-8ACD-572D0E589C97}" presName="connector3" presStyleLbl="sibTrans2D1" presStyleIdx="2" presStyleCnt="3"/>
      <dgm:spPr/>
    </dgm:pt>
  </dgm:ptLst>
  <dgm:cxnLst>
    <dgm:cxn modelId="{184ED90E-6CA0-4CC0-8553-7E54C882C90A}" type="presOf" srcId="{DAA17102-1BFB-4290-BA72-ED6966A0046E}" destId="{6077E3A4-D6E6-46FC-9524-F4230AC4B2BB}" srcOrd="0" destOrd="0" presId="urn:microsoft.com/office/officeart/2005/8/layout/gear1"/>
    <dgm:cxn modelId="{58BFB912-4EC4-4095-A79D-5EEC775029FE}" type="presOf" srcId="{D2A769C3-AC8C-494C-A1A8-BEDF51C7CF61}" destId="{3ABB19E1-BD16-424E-858E-16C9F1BB7C81}" srcOrd="2" destOrd="0" presId="urn:microsoft.com/office/officeart/2005/8/layout/gear1"/>
    <dgm:cxn modelId="{67BF141C-41A7-43FA-92B1-833797C61B52}" type="presOf" srcId="{2017A69C-98AA-410D-A46A-CA8E8FEF2772}" destId="{3E4B806C-5740-4E2E-BDAA-9BE0F94D258B}" srcOrd="0" destOrd="0" presId="urn:microsoft.com/office/officeart/2005/8/layout/gear1"/>
    <dgm:cxn modelId="{8E650020-EAC8-46A4-8D46-3883C819C143}" type="presOf" srcId="{36135A2F-F100-4161-ADFC-7A40869FCAC7}" destId="{22436302-4EFE-4EF5-B457-DE8C78226E2F}" srcOrd="3" destOrd="0" presId="urn:microsoft.com/office/officeart/2005/8/layout/gear1"/>
    <dgm:cxn modelId="{5826F035-C47D-430C-B0BE-B0FD824E43CF}" type="presOf" srcId="{D2A769C3-AC8C-494C-A1A8-BEDF51C7CF61}" destId="{846435D5-065D-4098-AAEF-7B00F43DDC10}" srcOrd="0" destOrd="0" presId="urn:microsoft.com/office/officeart/2005/8/layout/gear1"/>
    <dgm:cxn modelId="{7B543E3B-CB99-42D8-B5BB-5061A187004A}" srcId="{2017A69C-98AA-410D-A46A-CA8E8FEF2772}" destId="{D2A769C3-AC8C-494C-A1A8-BEDF51C7CF61}" srcOrd="1" destOrd="0" parTransId="{7D4E2028-55F9-4F27-AD69-11C69D370AD9}" sibTransId="{5EEBF0B3-361B-4B2D-9AD2-496C0F42F41E}"/>
    <dgm:cxn modelId="{E4D9B96C-4A11-4398-B59B-8BBB22716136}" type="presOf" srcId="{E20ADD22-F883-4B68-8ACD-572D0E589C97}" destId="{DFAE5EE5-D00B-4849-A5F3-3C44D2DEEE02}" srcOrd="0" destOrd="0" presId="urn:microsoft.com/office/officeart/2005/8/layout/gear1"/>
    <dgm:cxn modelId="{6B81F64C-4AE1-4ADE-B201-00526D2DA88C}" type="presOf" srcId="{36135A2F-F100-4161-ADFC-7A40869FCAC7}" destId="{DC2A74E9-3C4E-4AB0-B594-8E8061B9E98E}" srcOrd="2" destOrd="0" presId="urn:microsoft.com/office/officeart/2005/8/layout/gear1"/>
    <dgm:cxn modelId="{55616F56-BA30-46B7-AF1E-B1E6247C60EB}" type="presOf" srcId="{85427E1A-B6E9-4203-AF42-CC7CDFF429FE}" destId="{2493BABA-B5BF-4D74-A420-24D5B323690F}" srcOrd="0" destOrd="0" presId="urn:microsoft.com/office/officeart/2005/8/layout/gear1"/>
    <dgm:cxn modelId="{9E573677-7101-4893-A731-155C1881A684}" type="presOf" srcId="{36135A2F-F100-4161-ADFC-7A40869FCAC7}" destId="{DF57D3B7-F684-4CA2-8646-9962C97099DC}" srcOrd="0" destOrd="0" presId="urn:microsoft.com/office/officeart/2005/8/layout/gear1"/>
    <dgm:cxn modelId="{A6E249AE-1484-43AB-AFD8-28109398E439}" type="presOf" srcId="{5EEBF0B3-361B-4B2D-9AD2-496C0F42F41E}" destId="{96C38DCF-A53A-420A-81EC-FD858158E20A}" srcOrd="0" destOrd="0" presId="urn:microsoft.com/office/officeart/2005/8/layout/gear1"/>
    <dgm:cxn modelId="{76808DB8-EB64-45A2-9E63-6A202AC7E182}" type="presOf" srcId="{85427E1A-B6E9-4203-AF42-CC7CDFF429FE}" destId="{4919B9B0-E251-44E3-A86F-3B6FA7A5E422}" srcOrd="2" destOrd="0" presId="urn:microsoft.com/office/officeart/2005/8/layout/gear1"/>
    <dgm:cxn modelId="{0E1828BF-E651-443B-B84F-5E7AA7C034D4}" type="presOf" srcId="{D2A769C3-AC8C-494C-A1A8-BEDF51C7CF61}" destId="{4B8AEB30-EF4E-4379-A0CF-5C206B4EAC13}" srcOrd="1" destOrd="0" presId="urn:microsoft.com/office/officeart/2005/8/layout/gear1"/>
    <dgm:cxn modelId="{668520C0-8496-4399-8171-B42C99C7FE21}" srcId="{2017A69C-98AA-410D-A46A-CA8E8FEF2772}" destId="{36135A2F-F100-4161-ADFC-7A40869FCAC7}" srcOrd="2" destOrd="0" parTransId="{030C86A1-999D-4C67-B4BA-A6AA10FD1C19}" sibTransId="{E20ADD22-F883-4B68-8ACD-572D0E589C97}"/>
    <dgm:cxn modelId="{E6D96ECC-4D91-4FD4-8C34-42FD02EC7B0B}" type="presOf" srcId="{36135A2F-F100-4161-ADFC-7A40869FCAC7}" destId="{0607CF31-FD8A-4440-A226-22205DE82AAE}" srcOrd="1" destOrd="0" presId="urn:microsoft.com/office/officeart/2005/8/layout/gear1"/>
    <dgm:cxn modelId="{FA3159FF-9EC3-490F-841B-42F8A29C7670}" srcId="{2017A69C-98AA-410D-A46A-CA8E8FEF2772}" destId="{85427E1A-B6E9-4203-AF42-CC7CDFF429FE}" srcOrd="0" destOrd="0" parTransId="{35DE8B53-B9F3-4F08-BC87-0496722408A8}" sibTransId="{DAA17102-1BFB-4290-BA72-ED6966A0046E}"/>
    <dgm:cxn modelId="{D660D2FF-7C5E-4296-AE05-065EF325968B}" type="presOf" srcId="{85427E1A-B6E9-4203-AF42-CC7CDFF429FE}" destId="{0681A783-A896-4235-84FF-9C3613FA4F02}" srcOrd="1" destOrd="0" presId="urn:microsoft.com/office/officeart/2005/8/layout/gear1"/>
    <dgm:cxn modelId="{D7122B02-82EC-4316-ACC7-88D48970AAEC}" type="presParOf" srcId="{3E4B806C-5740-4E2E-BDAA-9BE0F94D258B}" destId="{2493BABA-B5BF-4D74-A420-24D5B323690F}" srcOrd="0" destOrd="0" presId="urn:microsoft.com/office/officeart/2005/8/layout/gear1"/>
    <dgm:cxn modelId="{48927308-2D70-4A05-9B12-B3078C542E15}" type="presParOf" srcId="{3E4B806C-5740-4E2E-BDAA-9BE0F94D258B}" destId="{0681A783-A896-4235-84FF-9C3613FA4F02}" srcOrd="1" destOrd="0" presId="urn:microsoft.com/office/officeart/2005/8/layout/gear1"/>
    <dgm:cxn modelId="{F716F070-F371-4459-95FA-B6AAAEA1376B}" type="presParOf" srcId="{3E4B806C-5740-4E2E-BDAA-9BE0F94D258B}" destId="{4919B9B0-E251-44E3-A86F-3B6FA7A5E422}" srcOrd="2" destOrd="0" presId="urn:microsoft.com/office/officeart/2005/8/layout/gear1"/>
    <dgm:cxn modelId="{FBE681C9-C889-42B9-8BDB-3DFDD46A5F0E}" type="presParOf" srcId="{3E4B806C-5740-4E2E-BDAA-9BE0F94D258B}" destId="{846435D5-065D-4098-AAEF-7B00F43DDC10}" srcOrd="3" destOrd="0" presId="urn:microsoft.com/office/officeart/2005/8/layout/gear1"/>
    <dgm:cxn modelId="{4D76A438-1ADE-4D2A-8407-9262D1977ED3}" type="presParOf" srcId="{3E4B806C-5740-4E2E-BDAA-9BE0F94D258B}" destId="{4B8AEB30-EF4E-4379-A0CF-5C206B4EAC13}" srcOrd="4" destOrd="0" presId="urn:microsoft.com/office/officeart/2005/8/layout/gear1"/>
    <dgm:cxn modelId="{39BD3075-AF92-41FD-B829-A867B7483CEC}" type="presParOf" srcId="{3E4B806C-5740-4E2E-BDAA-9BE0F94D258B}" destId="{3ABB19E1-BD16-424E-858E-16C9F1BB7C81}" srcOrd="5" destOrd="0" presId="urn:microsoft.com/office/officeart/2005/8/layout/gear1"/>
    <dgm:cxn modelId="{9D98A8D0-1D6F-458A-953C-739BFDB88EE1}" type="presParOf" srcId="{3E4B806C-5740-4E2E-BDAA-9BE0F94D258B}" destId="{DF57D3B7-F684-4CA2-8646-9962C97099DC}" srcOrd="6" destOrd="0" presId="urn:microsoft.com/office/officeart/2005/8/layout/gear1"/>
    <dgm:cxn modelId="{6F530E4A-9D84-44A0-B51B-22CCCE3C7F86}" type="presParOf" srcId="{3E4B806C-5740-4E2E-BDAA-9BE0F94D258B}" destId="{0607CF31-FD8A-4440-A226-22205DE82AAE}" srcOrd="7" destOrd="0" presId="urn:microsoft.com/office/officeart/2005/8/layout/gear1"/>
    <dgm:cxn modelId="{6FF31546-5C60-440E-982F-17233BA6BEE3}" type="presParOf" srcId="{3E4B806C-5740-4E2E-BDAA-9BE0F94D258B}" destId="{DC2A74E9-3C4E-4AB0-B594-8E8061B9E98E}" srcOrd="8" destOrd="0" presId="urn:microsoft.com/office/officeart/2005/8/layout/gear1"/>
    <dgm:cxn modelId="{A8661691-9F5E-4D83-BAF1-1B5C75B3B2B8}" type="presParOf" srcId="{3E4B806C-5740-4E2E-BDAA-9BE0F94D258B}" destId="{22436302-4EFE-4EF5-B457-DE8C78226E2F}" srcOrd="9" destOrd="0" presId="urn:microsoft.com/office/officeart/2005/8/layout/gear1"/>
    <dgm:cxn modelId="{495B9625-B083-46B6-8A61-5164E6C21BD3}" type="presParOf" srcId="{3E4B806C-5740-4E2E-BDAA-9BE0F94D258B}" destId="{6077E3A4-D6E6-46FC-9524-F4230AC4B2BB}" srcOrd="10" destOrd="0" presId="urn:microsoft.com/office/officeart/2005/8/layout/gear1"/>
    <dgm:cxn modelId="{B526EB31-AD59-4426-A84C-B72B47103B8B}" type="presParOf" srcId="{3E4B806C-5740-4E2E-BDAA-9BE0F94D258B}" destId="{96C38DCF-A53A-420A-81EC-FD858158E20A}" srcOrd="11" destOrd="0" presId="urn:microsoft.com/office/officeart/2005/8/layout/gear1"/>
    <dgm:cxn modelId="{322A33B1-DC77-4540-A85A-FFDBEA47580B}" type="presParOf" srcId="{3E4B806C-5740-4E2E-BDAA-9BE0F94D258B}" destId="{DFAE5EE5-D00B-4849-A5F3-3C44D2DEEE02}" srcOrd="12" destOrd="0" presId="urn:microsoft.com/office/officeart/2005/8/layout/gear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17A69C-98AA-410D-A46A-CA8E8FEF27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5427E1A-B6E9-4203-AF42-CC7CDFF429FE}">
      <dgm:prSet phldrT="[Text]"/>
      <dgm:spPr/>
      <dgm:t>
        <a:bodyPr/>
        <a:lstStyle/>
        <a:p>
          <a:r>
            <a:rPr lang="de-DE"/>
            <a:t> </a:t>
          </a:r>
        </a:p>
      </dgm:t>
    </dgm:pt>
    <dgm:pt modelId="{35DE8B53-B9F3-4F08-BC87-0496722408A8}" type="parTrans" cxnId="{FA3159FF-9EC3-490F-841B-42F8A29C7670}">
      <dgm:prSet/>
      <dgm:spPr/>
      <dgm:t>
        <a:bodyPr/>
        <a:lstStyle/>
        <a:p>
          <a:endParaRPr lang="de-DE"/>
        </a:p>
      </dgm:t>
    </dgm:pt>
    <dgm:pt modelId="{DAA17102-1BFB-4290-BA72-ED6966A0046E}" type="sibTrans" cxnId="{FA3159FF-9EC3-490F-841B-42F8A29C7670}">
      <dgm:prSet/>
      <dgm:spPr/>
      <dgm:t>
        <a:bodyPr/>
        <a:lstStyle/>
        <a:p>
          <a:endParaRPr lang="de-DE"/>
        </a:p>
      </dgm:t>
    </dgm:pt>
    <dgm:pt modelId="{D2A769C3-AC8C-494C-A1A8-BEDF51C7CF61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7D4E2028-55F9-4F27-AD69-11C69D370AD9}" type="parTrans" cxnId="{7B543E3B-CB99-42D8-B5BB-5061A187004A}">
      <dgm:prSet/>
      <dgm:spPr/>
      <dgm:t>
        <a:bodyPr/>
        <a:lstStyle/>
        <a:p>
          <a:endParaRPr lang="de-DE"/>
        </a:p>
      </dgm:t>
    </dgm:pt>
    <dgm:pt modelId="{5EEBF0B3-361B-4B2D-9AD2-496C0F42F41E}" type="sibTrans" cxnId="{7B543E3B-CB99-42D8-B5BB-5061A187004A}">
      <dgm:prSet/>
      <dgm:spPr/>
      <dgm:t>
        <a:bodyPr/>
        <a:lstStyle/>
        <a:p>
          <a:endParaRPr lang="de-DE"/>
        </a:p>
      </dgm:t>
    </dgm:pt>
    <dgm:pt modelId="{36135A2F-F100-4161-ADFC-7A40869FCAC7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E20ADD22-F883-4B68-8ACD-572D0E589C97}" type="sibTrans" cxnId="{668520C0-8496-4399-8171-B42C99C7FE21}">
      <dgm:prSet/>
      <dgm:spPr/>
      <dgm:t>
        <a:bodyPr/>
        <a:lstStyle/>
        <a:p>
          <a:endParaRPr lang="de-DE"/>
        </a:p>
      </dgm:t>
    </dgm:pt>
    <dgm:pt modelId="{030C86A1-999D-4C67-B4BA-A6AA10FD1C19}" type="parTrans" cxnId="{668520C0-8496-4399-8171-B42C99C7FE21}">
      <dgm:prSet/>
      <dgm:spPr/>
      <dgm:t>
        <a:bodyPr/>
        <a:lstStyle/>
        <a:p>
          <a:endParaRPr lang="de-DE"/>
        </a:p>
      </dgm:t>
    </dgm:pt>
    <dgm:pt modelId="{3E4B806C-5740-4E2E-BDAA-9BE0F94D258B}" type="pres">
      <dgm:prSet presAssocID="{2017A69C-98AA-410D-A46A-CA8E8FEF27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3BABA-B5BF-4D74-A420-24D5B323690F}" type="pres">
      <dgm:prSet presAssocID="{85427E1A-B6E9-4203-AF42-CC7CDFF429F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681A783-A896-4235-84FF-9C3613FA4F02}" type="pres">
      <dgm:prSet presAssocID="{85427E1A-B6E9-4203-AF42-CC7CDFF429FE}" presName="gear1srcNode" presStyleLbl="node1" presStyleIdx="0" presStyleCnt="3"/>
      <dgm:spPr/>
    </dgm:pt>
    <dgm:pt modelId="{4919B9B0-E251-44E3-A86F-3B6FA7A5E422}" type="pres">
      <dgm:prSet presAssocID="{85427E1A-B6E9-4203-AF42-CC7CDFF429FE}" presName="gear1dstNode" presStyleLbl="node1" presStyleIdx="0" presStyleCnt="3"/>
      <dgm:spPr/>
    </dgm:pt>
    <dgm:pt modelId="{846435D5-065D-4098-AAEF-7B00F43DDC10}" type="pres">
      <dgm:prSet presAssocID="{D2A769C3-AC8C-494C-A1A8-BEDF51C7CF61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8AEB30-EF4E-4379-A0CF-5C206B4EAC13}" type="pres">
      <dgm:prSet presAssocID="{D2A769C3-AC8C-494C-A1A8-BEDF51C7CF61}" presName="gear2srcNode" presStyleLbl="node1" presStyleIdx="1" presStyleCnt="3"/>
      <dgm:spPr/>
    </dgm:pt>
    <dgm:pt modelId="{3ABB19E1-BD16-424E-858E-16C9F1BB7C81}" type="pres">
      <dgm:prSet presAssocID="{D2A769C3-AC8C-494C-A1A8-BEDF51C7CF61}" presName="gear2dstNode" presStyleLbl="node1" presStyleIdx="1" presStyleCnt="3"/>
      <dgm:spPr/>
    </dgm:pt>
    <dgm:pt modelId="{DF57D3B7-F684-4CA2-8646-9962C97099DC}" type="pres">
      <dgm:prSet presAssocID="{36135A2F-F100-4161-ADFC-7A40869FCAC7}" presName="gear3" presStyleLbl="node1" presStyleIdx="2" presStyleCnt="3"/>
      <dgm:spPr/>
    </dgm:pt>
    <dgm:pt modelId="{0607CF31-FD8A-4440-A226-22205DE82AAE}" type="pres">
      <dgm:prSet presAssocID="{36135A2F-F100-4161-ADFC-7A40869FCAC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C2A74E9-3C4E-4AB0-B594-8E8061B9E98E}" type="pres">
      <dgm:prSet presAssocID="{36135A2F-F100-4161-ADFC-7A40869FCAC7}" presName="gear3srcNode" presStyleLbl="node1" presStyleIdx="2" presStyleCnt="3"/>
      <dgm:spPr/>
    </dgm:pt>
    <dgm:pt modelId="{22436302-4EFE-4EF5-B457-DE8C78226E2F}" type="pres">
      <dgm:prSet presAssocID="{36135A2F-F100-4161-ADFC-7A40869FCAC7}" presName="gear3dstNode" presStyleLbl="node1" presStyleIdx="2" presStyleCnt="3"/>
      <dgm:spPr/>
    </dgm:pt>
    <dgm:pt modelId="{6077E3A4-D6E6-46FC-9524-F4230AC4B2BB}" type="pres">
      <dgm:prSet presAssocID="{DAA17102-1BFB-4290-BA72-ED6966A0046E}" presName="connector1" presStyleLbl="sibTrans2D1" presStyleIdx="0" presStyleCnt="3"/>
      <dgm:spPr/>
    </dgm:pt>
    <dgm:pt modelId="{96C38DCF-A53A-420A-81EC-FD858158E20A}" type="pres">
      <dgm:prSet presAssocID="{5EEBF0B3-361B-4B2D-9AD2-496C0F42F41E}" presName="connector2" presStyleLbl="sibTrans2D1" presStyleIdx="1" presStyleCnt="3"/>
      <dgm:spPr/>
    </dgm:pt>
    <dgm:pt modelId="{DFAE5EE5-D00B-4849-A5F3-3C44D2DEEE02}" type="pres">
      <dgm:prSet presAssocID="{E20ADD22-F883-4B68-8ACD-572D0E589C97}" presName="connector3" presStyleLbl="sibTrans2D1" presStyleIdx="2" presStyleCnt="3"/>
      <dgm:spPr/>
    </dgm:pt>
  </dgm:ptLst>
  <dgm:cxnLst>
    <dgm:cxn modelId="{184ED90E-6CA0-4CC0-8553-7E54C882C90A}" type="presOf" srcId="{DAA17102-1BFB-4290-BA72-ED6966A0046E}" destId="{6077E3A4-D6E6-46FC-9524-F4230AC4B2BB}" srcOrd="0" destOrd="0" presId="urn:microsoft.com/office/officeart/2005/8/layout/gear1"/>
    <dgm:cxn modelId="{58BFB912-4EC4-4095-A79D-5EEC775029FE}" type="presOf" srcId="{D2A769C3-AC8C-494C-A1A8-BEDF51C7CF61}" destId="{3ABB19E1-BD16-424E-858E-16C9F1BB7C81}" srcOrd="2" destOrd="0" presId="urn:microsoft.com/office/officeart/2005/8/layout/gear1"/>
    <dgm:cxn modelId="{67BF141C-41A7-43FA-92B1-833797C61B52}" type="presOf" srcId="{2017A69C-98AA-410D-A46A-CA8E8FEF2772}" destId="{3E4B806C-5740-4E2E-BDAA-9BE0F94D258B}" srcOrd="0" destOrd="0" presId="urn:microsoft.com/office/officeart/2005/8/layout/gear1"/>
    <dgm:cxn modelId="{8E650020-EAC8-46A4-8D46-3883C819C143}" type="presOf" srcId="{36135A2F-F100-4161-ADFC-7A40869FCAC7}" destId="{22436302-4EFE-4EF5-B457-DE8C78226E2F}" srcOrd="3" destOrd="0" presId="urn:microsoft.com/office/officeart/2005/8/layout/gear1"/>
    <dgm:cxn modelId="{5826F035-C47D-430C-B0BE-B0FD824E43CF}" type="presOf" srcId="{D2A769C3-AC8C-494C-A1A8-BEDF51C7CF61}" destId="{846435D5-065D-4098-AAEF-7B00F43DDC10}" srcOrd="0" destOrd="0" presId="urn:microsoft.com/office/officeart/2005/8/layout/gear1"/>
    <dgm:cxn modelId="{7B543E3B-CB99-42D8-B5BB-5061A187004A}" srcId="{2017A69C-98AA-410D-A46A-CA8E8FEF2772}" destId="{D2A769C3-AC8C-494C-A1A8-BEDF51C7CF61}" srcOrd="1" destOrd="0" parTransId="{7D4E2028-55F9-4F27-AD69-11C69D370AD9}" sibTransId="{5EEBF0B3-361B-4B2D-9AD2-496C0F42F41E}"/>
    <dgm:cxn modelId="{E4D9B96C-4A11-4398-B59B-8BBB22716136}" type="presOf" srcId="{E20ADD22-F883-4B68-8ACD-572D0E589C97}" destId="{DFAE5EE5-D00B-4849-A5F3-3C44D2DEEE02}" srcOrd="0" destOrd="0" presId="urn:microsoft.com/office/officeart/2005/8/layout/gear1"/>
    <dgm:cxn modelId="{6B81F64C-4AE1-4ADE-B201-00526D2DA88C}" type="presOf" srcId="{36135A2F-F100-4161-ADFC-7A40869FCAC7}" destId="{DC2A74E9-3C4E-4AB0-B594-8E8061B9E98E}" srcOrd="2" destOrd="0" presId="urn:microsoft.com/office/officeart/2005/8/layout/gear1"/>
    <dgm:cxn modelId="{55616F56-BA30-46B7-AF1E-B1E6247C60EB}" type="presOf" srcId="{85427E1A-B6E9-4203-AF42-CC7CDFF429FE}" destId="{2493BABA-B5BF-4D74-A420-24D5B323690F}" srcOrd="0" destOrd="0" presId="urn:microsoft.com/office/officeart/2005/8/layout/gear1"/>
    <dgm:cxn modelId="{9E573677-7101-4893-A731-155C1881A684}" type="presOf" srcId="{36135A2F-F100-4161-ADFC-7A40869FCAC7}" destId="{DF57D3B7-F684-4CA2-8646-9962C97099DC}" srcOrd="0" destOrd="0" presId="urn:microsoft.com/office/officeart/2005/8/layout/gear1"/>
    <dgm:cxn modelId="{A6E249AE-1484-43AB-AFD8-28109398E439}" type="presOf" srcId="{5EEBF0B3-361B-4B2D-9AD2-496C0F42F41E}" destId="{96C38DCF-A53A-420A-81EC-FD858158E20A}" srcOrd="0" destOrd="0" presId="urn:microsoft.com/office/officeart/2005/8/layout/gear1"/>
    <dgm:cxn modelId="{76808DB8-EB64-45A2-9E63-6A202AC7E182}" type="presOf" srcId="{85427E1A-B6E9-4203-AF42-CC7CDFF429FE}" destId="{4919B9B0-E251-44E3-A86F-3B6FA7A5E422}" srcOrd="2" destOrd="0" presId="urn:microsoft.com/office/officeart/2005/8/layout/gear1"/>
    <dgm:cxn modelId="{0E1828BF-E651-443B-B84F-5E7AA7C034D4}" type="presOf" srcId="{D2A769C3-AC8C-494C-A1A8-BEDF51C7CF61}" destId="{4B8AEB30-EF4E-4379-A0CF-5C206B4EAC13}" srcOrd="1" destOrd="0" presId="urn:microsoft.com/office/officeart/2005/8/layout/gear1"/>
    <dgm:cxn modelId="{668520C0-8496-4399-8171-B42C99C7FE21}" srcId="{2017A69C-98AA-410D-A46A-CA8E8FEF2772}" destId="{36135A2F-F100-4161-ADFC-7A40869FCAC7}" srcOrd="2" destOrd="0" parTransId="{030C86A1-999D-4C67-B4BA-A6AA10FD1C19}" sibTransId="{E20ADD22-F883-4B68-8ACD-572D0E589C97}"/>
    <dgm:cxn modelId="{E6D96ECC-4D91-4FD4-8C34-42FD02EC7B0B}" type="presOf" srcId="{36135A2F-F100-4161-ADFC-7A40869FCAC7}" destId="{0607CF31-FD8A-4440-A226-22205DE82AAE}" srcOrd="1" destOrd="0" presId="urn:microsoft.com/office/officeart/2005/8/layout/gear1"/>
    <dgm:cxn modelId="{FA3159FF-9EC3-490F-841B-42F8A29C7670}" srcId="{2017A69C-98AA-410D-A46A-CA8E8FEF2772}" destId="{85427E1A-B6E9-4203-AF42-CC7CDFF429FE}" srcOrd="0" destOrd="0" parTransId="{35DE8B53-B9F3-4F08-BC87-0496722408A8}" sibTransId="{DAA17102-1BFB-4290-BA72-ED6966A0046E}"/>
    <dgm:cxn modelId="{D660D2FF-7C5E-4296-AE05-065EF325968B}" type="presOf" srcId="{85427E1A-B6E9-4203-AF42-CC7CDFF429FE}" destId="{0681A783-A896-4235-84FF-9C3613FA4F02}" srcOrd="1" destOrd="0" presId="urn:microsoft.com/office/officeart/2005/8/layout/gear1"/>
    <dgm:cxn modelId="{D7122B02-82EC-4316-ACC7-88D48970AAEC}" type="presParOf" srcId="{3E4B806C-5740-4E2E-BDAA-9BE0F94D258B}" destId="{2493BABA-B5BF-4D74-A420-24D5B323690F}" srcOrd="0" destOrd="0" presId="urn:microsoft.com/office/officeart/2005/8/layout/gear1"/>
    <dgm:cxn modelId="{48927308-2D70-4A05-9B12-B3078C542E15}" type="presParOf" srcId="{3E4B806C-5740-4E2E-BDAA-9BE0F94D258B}" destId="{0681A783-A896-4235-84FF-9C3613FA4F02}" srcOrd="1" destOrd="0" presId="urn:microsoft.com/office/officeart/2005/8/layout/gear1"/>
    <dgm:cxn modelId="{F716F070-F371-4459-95FA-B6AAAEA1376B}" type="presParOf" srcId="{3E4B806C-5740-4E2E-BDAA-9BE0F94D258B}" destId="{4919B9B0-E251-44E3-A86F-3B6FA7A5E422}" srcOrd="2" destOrd="0" presId="urn:microsoft.com/office/officeart/2005/8/layout/gear1"/>
    <dgm:cxn modelId="{FBE681C9-C889-42B9-8BDB-3DFDD46A5F0E}" type="presParOf" srcId="{3E4B806C-5740-4E2E-BDAA-9BE0F94D258B}" destId="{846435D5-065D-4098-AAEF-7B00F43DDC10}" srcOrd="3" destOrd="0" presId="urn:microsoft.com/office/officeart/2005/8/layout/gear1"/>
    <dgm:cxn modelId="{4D76A438-1ADE-4D2A-8407-9262D1977ED3}" type="presParOf" srcId="{3E4B806C-5740-4E2E-BDAA-9BE0F94D258B}" destId="{4B8AEB30-EF4E-4379-A0CF-5C206B4EAC13}" srcOrd="4" destOrd="0" presId="urn:microsoft.com/office/officeart/2005/8/layout/gear1"/>
    <dgm:cxn modelId="{39BD3075-AF92-41FD-B829-A867B7483CEC}" type="presParOf" srcId="{3E4B806C-5740-4E2E-BDAA-9BE0F94D258B}" destId="{3ABB19E1-BD16-424E-858E-16C9F1BB7C81}" srcOrd="5" destOrd="0" presId="urn:microsoft.com/office/officeart/2005/8/layout/gear1"/>
    <dgm:cxn modelId="{9D98A8D0-1D6F-458A-953C-739BFDB88EE1}" type="presParOf" srcId="{3E4B806C-5740-4E2E-BDAA-9BE0F94D258B}" destId="{DF57D3B7-F684-4CA2-8646-9962C97099DC}" srcOrd="6" destOrd="0" presId="urn:microsoft.com/office/officeart/2005/8/layout/gear1"/>
    <dgm:cxn modelId="{6F530E4A-9D84-44A0-B51B-22CCCE3C7F86}" type="presParOf" srcId="{3E4B806C-5740-4E2E-BDAA-9BE0F94D258B}" destId="{0607CF31-FD8A-4440-A226-22205DE82AAE}" srcOrd="7" destOrd="0" presId="urn:microsoft.com/office/officeart/2005/8/layout/gear1"/>
    <dgm:cxn modelId="{6FF31546-5C60-440E-982F-17233BA6BEE3}" type="presParOf" srcId="{3E4B806C-5740-4E2E-BDAA-9BE0F94D258B}" destId="{DC2A74E9-3C4E-4AB0-B594-8E8061B9E98E}" srcOrd="8" destOrd="0" presId="urn:microsoft.com/office/officeart/2005/8/layout/gear1"/>
    <dgm:cxn modelId="{A8661691-9F5E-4D83-BAF1-1B5C75B3B2B8}" type="presParOf" srcId="{3E4B806C-5740-4E2E-BDAA-9BE0F94D258B}" destId="{22436302-4EFE-4EF5-B457-DE8C78226E2F}" srcOrd="9" destOrd="0" presId="urn:microsoft.com/office/officeart/2005/8/layout/gear1"/>
    <dgm:cxn modelId="{495B9625-B083-46B6-8A61-5164E6C21BD3}" type="presParOf" srcId="{3E4B806C-5740-4E2E-BDAA-9BE0F94D258B}" destId="{6077E3A4-D6E6-46FC-9524-F4230AC4B2BB}" srcOrd="10" destOrd="0" presId="urn:microsoft.com/office/officeart/2005/8/layout/gear1"/>
    <dgm:cxn modelId="{B526EB31-AD59-4426-A84C-B72B47103B8B}" type="presParOf" srcId="{3E4B806C-5740-4E2E-BDAA-9BE0F94D258B}" destId="{96C38DCF-A53A-420A-81EC-FD858158E20A}" srcOrd="11" destOrd="0" presId="urn:microsoft.com/office/officeart/2005/8/layout/gear1"/>
    <dgm:cxn modelId="{322A33B1-DC77-4540-A85A-FFDBEA47580B}" type="presParOf" srcId="{3E4B806C-5740-4E2E-BDAA-9BE0F94D258B}" destId="{DFAE5EE5-D00B-4849-A5F3-3C44D2DEEE0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17A69C-98AA-410D-A46A-CA8E8FEF27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5427E1A-B6E9-4203-AF42-CC7CDFF429FE}">
      <dgm:prSet phldrT="[Text]"/>
      <dgm:spPr/>
      <dgm:t>
        <a:bodyPr/>
        <a:lstStyle/>
        <a:p>
          <a:r>
            <a:rPr lang="de-DE"/>
            <a:t> </a:t>
          </a:r>
        </a:p>
      </dgm:t>
    </dgm:pt>
    <dgm:pt modelId="{35DE8B53-B9F3-4F08-BC87-0496722408A8}" type="parTrans" cxnId="{FA3159FF-9EC3-490F-841B-42F8A29C7670}">
      <dgm:prSet/>
      <dgm:spPr/>
      <dgm:t>
        <a:bodyPr/>
        <a:lstStyle/>
        <a:p>
          <a:endParaRPr lang="de-DE"/>
        </a:p>
      </dgm:t>
    </dgm:pt>
    <dgm:pt modelId="{DAA17102-1BFB-4290-BA72-ED6966A0046E}" type="sibTrans" cxnId="{FA3159FF-9EC3-490F-841B-42F8A29C7670}">
      <dgm:prSet/>
      <dgm:spPr/>
      <dgm:t>
        <a:bodyPr/>
        <a:lstStyle/>
        <a:p>
          <a:endParaRPr lang="de-DE"/>
        </a:p>
      </dgm:t>
    </dgm:pt>
    <dgm:pt modelId="{D2A769C3-AC8C-494C-A1A8-BEDF51C7CF61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7D4E2028-55F9-4F27-AD69-11C69D370AD9}" type="parTrans" cxnId="{7B543E3B-CB99-42D8-B5BB-5061A187004A}">
      <dgm:prSet/>
      <dgm:spPr/>
      <dgm:t>
        <a:bodyPr/>
        <a:lstStyle/>
        <a:p>
          <a:endParaRPr lang="de-DE"/>
        </a:p>
      </dgm:t>
    </dgm:pt>
    <dgm:pt modelId="{5EEBF0B3-361B-4B2D-9AD2-496C0F42F41E}" type="sibTrans" cxnId="{7B543E3B-CB99-42D8-B5BB-5061A187004A}">
      <dgm:prSet/>
      <dgm:spPr/>
      <dgm:t>
        <a:bodyPr/>
        <a:lstStyle/>
        <a:p>
          <a:endParaRPr lang="de-DE"/>
        </a:p>
      </dgm:t>
    </dgm:pt>
    <dgm:pt modelId="{36135A2F-F100-4161-ADFC-7A40869FCAC7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E20ADD22-F883-4B68-8ACD-572D0E589C97}" type="sibTrans" cxnId="{668520C0-8496-4399-8171-B42C99C7FE21}">
      <dgm:prSet/>
      <dgm:spPr/>
      <dgm:t>
        <a:bodyPr/>
        <a:lstStyle/>
        <a:p>
          <a:endParaRPr lang="de-DE"/>
        </a:p>
      </dgm:t>
    </dgm:pt>
    <dgm:pt modelId="{030C86A1-999D-4C67-B4BA-A6AA10FD1C19}" type="parTrans" cxnId="{668520C0-8496-4399-8171-B42C99C7FE21}">
      <dgm:prSet/>
      <dgm:spPr/>
      <dgm:t>
        <a:bodyPr/>
        <a:lstStyle/>
        <a:p>
          <a:endParaRPr lang="de-DE"/>
        </a:p>
      </dgm:t>
    </dgm:pt>
    <dgm:pt modelId="{3E4B806C-5740-4E2E-BDAA-9BE0F94D258B}" type="pres">
      <dgm:prSet presAssocID="{2017A69C-98AA-410D-A46A-CA8E8FEF27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3BABA-B5BF-4D74-A420-24D5B323690F}" type="pres">
      <dgm:prSet presAssocID="{85427E1A-B6E9-4203-AF42-CC7CDFF429F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681A783-A896-4235-84FF-9C3613FA4F02}" type="pres">
      <dgm:prSet presAssocID="{85427E1A-B6E9-4203-AF42-CC7CDFF429FE}" presName="gear1srcNode" presStyleLbl="node1" presStyleIdx="0" presStyleCnt="3"/>
      <dgm:spPr/>
    </dgm:pt>
    <dgm:pt modelId="{4919B9B0-E251-44E3-A86F-3B6FA7A5E422}" type="pres">
      <dgm:prSet presAssocID="{85427E1A-B6E9-4203-AF42-CC7CDFF429FE}" presName="gear1dstNode" presStyleLbl="node1" presStyleIdx="0" presStyleCnt="3"/>
      <dgm:spPr/>
    </dgm:pt>
    <dgm:pt modelId="{846435D5-065D-4098-AAEF-7B00F43DDC10}" type="pres">
      <dgm:prSet presAssocID="{D2A769C3-AC8C-494C-A1A8-BEDF51C7CF61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8AEB30-EF4E-4379-A0CF-5C206B4EAC13}" type="pres">
      <dgm:prSet presAssocID="{D2A769C3-AC8C-494C-A1A8-BEDF51C7CF61}" presName="gear2srcNode" presStyleLbl="node1" presStyleIdx="1" presStyleCnt="3"/>
      <dgm:spPr/>
    </dgm:pt>
    <dgm:pt modelId="{3ABB19E1-BD16-424E-858E-16C9F1BB7C81}" type="pres">
      <dgm:prSet presAssocID="{D2A769C3-AC8C-494C-A1A8-BEDF51C7CF61}" presName="gear2dstNode" presStyleLbl="node1" presStyleIdx="1" presStyleCnt="3"/>
      <dgm:spPr/>
    </dgm:pt>
    <dgm:pt modelId="{DF57D3B7-F684-4CA2-8646-9962C97099DC}" type="pres">
      <dgm:prSet presAssocID="{36135A2F-F100-4161-ADFC-7A40869FCAC7}" presName="gear3" presStyleLbl="node1" presStyleIdx="2" presStyleCnt="3"/>
      <dgm:spPr/>
    </dgm:pt>
    <dgm:pt modelId="{0607CF31-FD8A-4440-A226-22205DE82AAE}" type="pres">
      <dgm:prSet presAssocID="{36135A2F-F100-4161-ADFC-7A40869FCAC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C2A74E9-3C4E-4AB0-B594-8E8061B9E98E}" type="pres">
      <dgm:prSet presAssocID="{36135A2F-F100-4161-ADFC-7A40869FCAC7}" presName="gear3srcNode" presStyleLbl="node1" presStyleIdx="2" presStyleCnt="3"/>
      <dgm:spPr/>
    </dgm:pt>
    <dgm:pt modelId="{22436302-4EFE-4EF5-B457-DE8C78226E2F}" type="pres">
      <dgm:prSet presAssocID="{36135A2F-F100-4161-ADFC-7A40869FCAC7}" presName="gear3dstNode" presStyleLbl="node1" presStyleIdx="2" presStyleCnt="3"/>
      <dgm:spPr/>
    </dgm:pt>
    <dgm:pt modelId="{6077E3A4-D6E6-46FC-9524-F4230AC4B2BB}" type="pres">
      <dgm:prSet presAssocID="{DAA17102-1BFB-4290-BA72-ED6966A0046E}" presName="connector1" presStyleLbl="sibTrans2D1" presStyleIdx="0" presStyleCnt="3"/>
      <dgm:spPr/>
    </dgm:pt>
    <dgm:pt modelId="{96C38DCF-A53A-420A-81EC-FD858158E20A}" type="pres">
      <dgm:prSet presAssocID="{5EEBF0B3-361B-4B2D-9AD2-496C0F42F41E}" presName="connector2" presStyleLbl="sibTrans2D1" presStyleIdx="1" presStyleCnt="3"/>
      <dgm:spPr/>
    </dgm:pt>
    <dgm:pt modelId="{DFAE5EE5-D00B-4849-A5F3-3C44D2DEEE02}" type="pres">
      <dgm:prSet presAssocID="{E20ADD22-F883-4B68-8ACD-572D0E589C97}" presName="connector3" presStyleLbl="sibTrans2D1" presStyleIdx="2" presStyleCnt="3"/>
      <dgm:spPr/>
    </dgm:pt>
  </dgm:ptLst>
  <dgm:cxnLst>
    <dgm:cxn modelId="{184ED90E-6CA0-4CC0-8553-7E54C882C90A}" type="presOf" srcId="{DAA17102-1BFB-4290-BA72-ED6966A0046E}" destId="{6077E3A4-D6E6-46FC-9524-F4230AC4B2BB}" srcOrd="0" destOrd="0" presId="urn:microsoft.com/office/officeart/2005/8/layout/gear1"/>
    <dgm:cxn modelId="{58BFB912-4EC4-4095-A79D-5EEC775029FE}" type="presOf" srcId="{D2A769C3-AC8C-494C-A1A8-BEDF51C7CF61}" destId="{3ABB19E1-BD16-424E-858E-16C9F1BB7C81}" srcOrd="2" destOrd="0" presId="urn:microsoft.com/office/officeart/2005/8/layout/gear1"/>
    <dgm:cxn modelId="{67BF141C-41A7-43FA-92B1-833797C61B52}" type="presOf" srcId="{2017A69C-98AA-410D-A46A-CA8E8FEF2772}" destId="{3E4B806C-5740-4E2E-BDAA-9BE0F94D258B}" srcOrd="0" destOrd="0" presId="urn:microsoft.com/office/officeart/2005/8/layout/gear1"/>
    <dgm:cxn modelId="{8E650020-EAC8-46A4-8D46-3883C819C143}" type="presOf" srcId="{36135A2F-F100-4161-ADFC-7A40869FCAC7}" destId="{22436302-4EFE-4EF5-B457-DE8C78226E2F}" srcOrd="3" destOrd="0" presId="urn:microsoft.com/office/officeart/2005/8/layout/gear1"/>
    <dgm:cxn modelId="{5826F035-C47D-430C-B0BE-B0FD824E43CF}" type="presOf" srcId="{D2A769C3-AC8C-494C-A1A8-BEDF51C7CF61}" destId="{846435D5-065D-4098-AAEF-7B00F43DDC10}" srcOrd="0" destOrd="0" presId="urn:microsoft.com/office/officeart/2005/8/layout/gear1"/>
    <dgm:cxn modelId="{7B543E3B-CB99-42D8-B5BB-5061A187004A}" srcId="{2017A69C-98AA-410D-A46A-CA8E8FEF2772}" destId="{D2A769C3-AC8C-494C-A1A8-BEDF51C7CF61}" srcOrd="1" destOrd="0" parTransId="{7D4E2028-55F9-4F27-AD69-11C69D370AD9}" sibTransId="{5EEBF0B3-361B-4B2D-9AD2-496C0F42F41E}"/>
    <dgm:cxn modelId="{E4D9B96C-4A11-4398-B59B-8BBB22716136}" type="presOf" srcId="{E20ADD22-F883-4B68-8ACD-572D0E589C97}" destId="{DFAE5EE5-D00B-4849-A5F3-3C44D2DEEE02}" srcOrd="0" destOrd="0" presId="urn:microsoft.com/office/officeart/2005/8/layout/gear1"/>
    <dgm:cxn modelId="{6B81F64C-4AE1-4ADE-B201-00526D2DA88C}" type="presOf" srcId="{36135A2F-F100-4161-ADFC-7A40869FCAC7}" destId="{DC2A74E9-3C4E-4AB0-B594-8E8061B9E98E}" srcOrd="2" destOrd="0" presId="urn:microsoft.com/office/officeart/2005/8/layout/gear1"/>
    <dgm:cxn modelId="{55616F56-BA30-46B7-AF1E-B1E6247C60EB}" type="presOf" srcId="{85427E1A-B6E9-4203-AF42-CC7CDFF429FE}" destId="{2493BABA-B5BF-4D74-A420-24D5B323690F}" srcOrd="0" destOrd="0" presId="urn:microsoft.com/office/officeart/2005/8/layout/gear1"/>
    <dgm:cxn modelId="{9E573677-7101-4893-A731-155C1881A684}" type="presOf" srcId="{36135A2F-F100-4161-ADFC-7A40869FCAC7}" destId="{DF57D3B7-F684-4CA2-8646-9962C97099DC}" srcOrd="0" destOrd="0" presId="urn:microsoft.com/office/officeart/2005/8/layout/gear1"/>
    <dgm:cxn modelId="{A6E249AE-1484-43AB-AFD8-28109398E439}" type="presOf" srcId="{5EEBF0B3-361B-4B2D-9AD2-496C0F42F41E}" destId="{96C38DCF-A53A-420A-81EC-FD858158E20A}" srcOrd="0" destOrd="0" presId="urn:microsoft.com/office/officeart/2005/8/layout/gear1"/>
    <dgm:cxn modelId="{76808DB8-EB64-45A2-9E63-6A202AC7E182}" type="presOf" srcId="{85427E1A-B6E9-4203-AF42-CC7CDFF429FE}" destId="{4919B9B0-E251-44E3-A86F-3B6FA7A5E422}" srcOrd="2" destOrd="0" presId="urn:microsoft.com/office/officeart/2005/8/layout/gear1"/>
    <dgm:cxn modelId="{0E1828BF-E651-443B-B84F-5E7AA7C034D4}" type="presOf" srcId="{D2A769C3-AC8C-494C-A1A8-BEDF51C7CF61}" destId="{4B8AEB30-EF4E-4379-A0CF-5C206B4EAC13}" srcOrd="1" destOrd="0" presId="urn:microsoft.com/office/officeart/2005/8/layout/gear1"/>
    <dgm:cxn modelId="{668520C0-8496-4399-8171-B42C99C7FE21}" srcId="{2017A69C-98AA-410D-A46A-CA8E8FEF2772}" destId="{36135A2F-F100-4161-ADFC-7A40869FCAC7}" srcOrd="2" destOrd="0" parTransId="{030C86A1-999D-4C67-B4BA-A6AA10FD1C19}" sibTransId="{E20ADD22-F883-4B68-8ACD-572D0E589C97}"/>
    <dgm:cxn modelId="{E6D96ECC-4D91-4FD4-8C34-42FD02EC7B0B}" type="presOf" srcId="{36135A2F-F100-4161-ADFC-7A40869FCAC7}" destId="{0607CF31-FD8A-4440-A226-22205DE82AAE}" srcOrd="1" destOrd="0" presId="urn:microsoft.com/office/officeart/2005/8/layout/gear1"/>
    <dgm:cxn modelId="{FA3159FF-9EC3-490F-841B-42F8A29C7670}" srcId="{2017A69C-98AA-410D-A46A-CA8E8FEF2772}" destId="{85427E1A-B6E9-4203-AF42-CC7CDFF429FE}" srcOrd="0" destOrd="0" parTransId="{35DE8B53-B9F3-4F08-BC87-0496722408A8}" sibTransId="{DAA17102-1BFB-4290-BA72-ED6966A0046E}"/>
    <dgm:cxn modelId="{D660D2FF-7C5E-4296-AE05-065EF325968B}" type="presOf" srcId="{85427E1A-B6E9-4203-AF42-CC7CDFF429FE}" destId="{0681A783-A896-4235-84FF-9C3613FA4F02}" srcOrd="1" destOrd="0" presId="urn:microsoft.com/office/officeart/2005/8/layout/gear1"/>
    <dgm:cxn modelId="{D7122B02-82EC-4316-ACC7-88D48970AAEC}" type="presParOf" srcId="{3E4B806C-5740-4E2E-BDAA-9BE0F94D258B}" destId="{2493BABA-B5BF-4D74-A420-24D5B323690F}" srcOrd="0" destOrd="0" presId="urn:microsoft.com/office/officeart/2005/8/layout/gear1"/>
    <dgm:cxn modelId="{48927308-2D70-4A05-9B12-B3078C542E15}" type="presParOf" srcId="{3E4B806C-5740-4E2E-BDAA-9BE0F94D258B}" destId="{0681A783-A896-4235-84FF-9C3613FA4F02}" srcOrd="1" destOrd="0" presId="urn:microsoft.com/office/officeart/2005/8/layout/gear1"/>
    <dgm:cxn modelId="{F716F070-F371-4459-95FA-B6AAAEA1376B}" type="presParOf" srcId="{3E4B806C-5740-4E2E-BDAA-9BE0F94D258B}" destId="{4919B9B0-E251-44E3-A86F-3B6FA7A5E422}" srcOrd="2" destOrd="0" presId="urn:microsoft.com/office/officeart/2005/8/layout/gear1"/>
    <dgm:cxn modelId="{FBE681C9-C889-42B9-8BDB-3DFDD46A5F0E}" type="presParOf" srcId="{3E4B806C-5740-4E2E-BDAA-9BE0F94D258B}" destId="{846435D5-065D-4098-AAEF-7B00F43DDC10}" srcOrd="3" destOrd="0" presId="urn:microsoft.com/office/officeart/2005/8/layout/gear1"/>
    <dgm:cxn modelId="{4D76A438-1ADE-4D2A-8407-9262D1977ED3}" type="presParOf" srcId="{3E4B806C-5740-4E2E-BDAA-9BE0F94D258B}" destId="{4B8AEB30-EF4E-4379-A0CF-5C206B4EAC13}" srcOrd="4" destOrd="0" presId="urn:microsoft.com/office/officeart/2005/8/layout/gear1"/>
    <dgm:cxn modelId="{39BD3075-AF92-41FD-B829-A867B7483CEC}" type="presParOf" srcId="{3E4B806C-5740-4E2E-BDAA-9BE0F94D258B}" destId="{3ABB19E1-BD16-424E-858E-16C9F1BB7C81}" srcOrd="5" destOrd="0" presId="urn:microsoft.com/office/officeart/2005/8/layout/gear1"/>
    <dgm:cxn modelId="{9D98A8D0-1D6F-458A-953C-739BFDB88EE1}" type="presParOf" srcId="{3E4B806C-5740-4E2E-BDAA-9BE0F94D258B}" destId="{DF57D3B7-F684-4CA2-8646-9962C97099DC}" srcOrd="6" destOrd="0" presId="urn:microsoft.com/office/officeart/2005/8/layout/gear1"/>
    <dgm:cxn modelId="{6F530E4A-9D84-44A0-B51B-22CCCE3C7F86}" type="presParOf" srcId="{3E4B806C-5740-4E2E-BDAA-9BE0F94D258B}" destId="{0607CF31-FD8A-4440-A226-22205DE82AAE}" srcOrd="7" destOrd="0" presId="urn:microsoft.com/office/officeart/2005/8/layout/gear1"/>
    <dgm:cxn modelId="{6FF31546-5C60-440E-982F-17233BA6BEE3}" type="presParOf" srcId="{3E4B806C-5740-4E2E-BDAA-9BE0F94D258B}" destId="{DC2A74E9-3C4E-4AB0-B594-8E8061B9E98E}" srcOrd="8" destOrd="0" presId="urn:microsoft.com/office/officeart/2005/8/layout/gear1"/>
    <dgm:cxn modelId="{A8661691-9F5E-4D83-BAF1-1B5C75B3B2B8}" type="presParOf" srcId="{3E4B806C-5740-4E2E-BDAA-9BE0F94D258B}" destId="{22436302-4EFE-4EF5-B457-DE8C78226E2F}" srcOrd="9" destOrd="0" presId="urn:microsoft.com/office/officeart/2005/8/layout/gear1"/>
    <dgm:cxn modelId="{495B9625-B083-46B6-8A61-5164E6C21BD3}" type="presParOf" srcId="{3E4B806C-5740-4E2E-BDAA-9BE0F94D258B}" destId="{6077E3A4-D6E6-46FC-9524-F4230AC4B2BB}" srcOrd="10" destOrd="0" presId="urn:microsoft.com/office/officeart/2005/8/layout/gear1"/>
    <dgm:cxn modelId="{B526EB31-AD59-4426-A84C-B72B47103B8B}" type="presParOf" srcId="{3E4B806C-5740-4E2E-BDAA-9BE0F94D258B}" destId="{96C38DCF-A53A-420A-81EC-FD858158E20A}" srcOrd="11" destOrd="0" presId="urn:microsoft.com/office/officeart/2005/8/layout/gear1"/>
    <dgm:cxn modelId="{322A33B1-DC77-4540-A85A-FFDBEA47580B}" type="presParOf" srcId="{3E4B806C-5740-4E2E-BDAA-9BE0F94D258B}" destId="{DFAE5EE5-D00B-4849-A5F3-3C44D2DEEE0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10C53A-D4CA-43F3-AAED-DA090164A57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78F83F5-9B57-45C8-A56A-DAB0F5C65FBF}">
      <dgm:prSet phldrT="[Text]"/>
      <dgm:spPr/>
      <dgm:t>
        <a:bodyPr/>
        <a:lstStyle/>
        <a:p>
          <a:r>
            <a:rPr lang="de-DE" dirty="0"/>
            <a:t>ALQ: 5%</a:t>
          </a:r>
        </a:p>
      </dgm:t>
    </dgm:pt>
    <dgm:pt modelId="{B8888BC8-E56E-48C7-A696-1AD1D93F350D}" type="parTrans" cxnId="{6553BB68-2D09-4397-85A6-F3B344C35624}">
      <dgm:prSet/>
      <dgm:spPr/>
      <dgm:t>
        <a:bodyPr/>
        <a:lstStyle/>
        <a:p>
          <a:endParaRPr lang="de-DE"/>
        </a:p>
      </dgm:t>
    </dgm:pt>
    <dgm:pt modelId="{27EB346C-DF15-411D-A8B3-45BB7ACB258D}" type="sibTrans" cxnId="{6553BB68-2D09-4397-85A6-F3B344C35624}">
      <dgm:prSet/>
      <dgm:spPr/>
      <dgm:t>
        <a:bodyPr/>
        <a:lstStyle/>
        <a:p>
          <a:endParaRPr lang="de-DE"/>
        </a:p>
      </dgm:t>
    </dgm:pt>
    <dgm:pt modelId="{25F1C41B-35A9-4CCE-953D-30D92031E4E0}">
      <dgm:prSet phldrT="[Text]"/>
      <dgm:spPr/>
      <dgm:t>
        <a:bodyPr/>
        <a:lstStyle/>
        <a:p>
          <a:r>
            <a:rPr lang="de-DE" dirty="0"/>
            <a:t>ALQ:</a:t>
          </a:r>
        </a:p>
      </dgm:t>
    </dgm:pt>
    <dgm:pt modelId="{EDACB94C-70EB-4CE0-858A-93133F056848}" type="parTrans" cxnId="{1662F7B2-0230-4C32-B949-EA45C2C3E396}">
      <dgm:prSet/>
      <dgm:spPr/>
      <dgm:t>
        <a:bodyPr/>
        <a:lstStyle/>
        <a:p>
          <a:endParaRPr lang="de-DE"/>
        </a:p>
      </dgm:t>
    </dgm:pt>
    <dgm:pt modelId="{18BF46F2-C858-4C79-A575-F226BC1A3FA5}" type="sibTrans" cxnId="{1662F7B2-0230-4C32-B949-EA45C2C3E396}">
      <dgm:prSet/>
      <dgm:spPr/>
      <dgm:t>
        <a:bodyPr/>
        <a:lstStyle/>
        <a:p>
          <a:endParaRPr lang="de-DE"/>
        </a:p>
      </dgm:t>
    </dgm:pt>
    <dgm:pt modelId="{6CB6DDF2-911F-4318-9490-EAB64E23E54B}">
      <dgm:prSet phldrT="[Text]"/>
      <dgm:spPr/>
      <dgm:t>
        <a:bodyPr/>
        <a:lstStyle/>
        <a:p>
          <a:r>
            <a:rPr lang="de-DE" dirty="0"/>
            <a:t>ALQ:</a:t>
          </a:r>
        </a:p>
      </dgm:t>
    </dgm:pt>
    <dgm:pt modelId="{06599DFA-300F-4B49-8736-FD5EBFC35E1A}" type="parTrans" cxnId="{7A0717A9-EA03-4D17-91E3-10B3F7E33289}">
      <dgm:prSet/>
      <dgm:spPr/>
      <dgm:t>
        <a:bodyPr/>
        <a:lstStyle/>
        <a:p>
          <a:endParaRPr lang="de-DE"/>
        </a:p>
      </dgm:t>
    </dgm:pt>
    <dgm:pt modelId="{08F90F12-A1E4-4C80-84D1-897BE750A446}" type="sibTrans" cxnId="{7A0717A9-EA03-4D17-91E3-10B3F7E33289}">
      <dgm:prSet/>
      <dgm:spPr/>
      <dgm:t>
        <a:bodyPr/>
        <a:lstStyle/>
        <a:p>
          <a:endParaRPr lang="de-DE"/>
        </a:p>
      </dgm:t>
    </dgm:pt>
    <dgm:pt modelId="{9F9CED58-A89C-4608-AD93-163A4CF28393}">
      <dgm:prSet phldrT="[Text]"/>
      <dgm:spPr/>
      <dgm:t>
        <a:bodyPr/>
        <a:lstStyle/>
        <a:p>
          <a:r>
            <a:rPr lang="de-DE" dirty="0"/>
            <a:t>ALQ: 7%</a:t>
          </a:r>
        </a:p>
      </dgm:t>
    </dgm:pt>
    <dgm:pt modelId="{544A9068-4FCB-42E1-8FEB-AA580BEBC21B}" type="parTrans" cxnId="{1A31CCA2-0281-45C6-B3F0-65518C6F3ABE}">
      <dgm:prSet/>
      <dgm:spPr/>
      <dgm:t>
        <a:bodyPr/>
        <a:lstStyle/>
        <a:p>
          <a:endParaRPr lang="de-DE"/>
        </a:p>
      </dgm:t>
    </dgm:pt>
    <dgm:pt modelId="{4621A961-9A25-425F-92D2-C87E981A99BD}" type="sibTrans" cxnId="{1A31CCA2-0281-45C6-B3F0-65518C6F3ABE}">
      <dgm:prSet/>
      <dgm:spPr/>
      <dgm:t>
        <a:bodyPr/>
        <a:lstStyle/>
        <a:p>
          <a:endParaRPr lang="de-DE"/>
        </a:p>
      </dgm:t>
    </dgm:pt>
    <dgm:pt modelId="{AC8F4597-1873-4013-ABEE-C04BD886069A}">
      <dgm:prSet phldrT="[Text]"/>
      <dgm:spPr/>
      <dgm:t>
        <a:bodyPr/>
        <a:lstStyle/>
        <a:p>
          <a:r>
            <a:rPr lang="de-DE" dirty="0"/>
            <a:t>ALQ:</a:t>
          </a:r>
        </a:p>
      </dgm:t>
    </dgm:pt>
    <dgm:pt modelId="{13DDC97F-08DA-40C6-899D-8511B00C5648}" type="parTrans" cxnId="{FAA57C55-0711-4B39-8EDC-6E26514B28DD}">
      <dgm:prSet/>
      <dgm:spPr/>
      <dgm:t>
        <a:bodyPr/>
        <a:lstStyle/>
        <a:p>
          <a:endParaRPr lang="de-DE"/>
        </a:p>
      </dgm:t>
    </dgm:pt>
    <dgm:pt modelId="{44C94F78-E015-48CA-A4B2-B77371DFB61C}" type="sibTrans" cxnId="{FAA57C55-0711-4B39-8EDC-6E26514B28DD}">
      <dgm:prSet/>
      <dgm:spPr/>
      <dgm:t>
        <a:bodyPr/>
        <a:lstStyle/>
        <a:p>
          <a:endParaRPr lang="de-DE"/>
        </a:p>
      </dgm:t>
    </dgm:pt>
    <dgm:pt modelId="{62CBC6D3-2459-4AFF-BD14-26A522CD7A17}">
      <dgm:prSet phldrT="[Text]"/>
      <dgm:spPr/>
      <dgm:t>
        <a:bodyPr/>
        <a:lstStyle/>
        <a:p>
          <a:r>
            <a:rPr lang="de-DE" dirty="0"/>
            <a:t>ALQ:</a:t>
          </a:r>
        </a:p>
      </dgm:t>
    </dgm:pt>
    <dgm:pt modelId="{CD27225D-EFD4-4B42-BCEC-C2BD060C35D4}" type="parTrans" cxnId="{5F9A0E7B-30B5-48E7-A249-DCD0D72C4231}">
      <dgm:prSet/>
      <dgm:spPr/>
      <dgm:t>
        <a:bodyPr/>
        <a:lstStyle/>
        <a:p>
          <a:endParaRPr lang="de-DE"/>
        </a:p>
      </dgm:t>
    </dgm:pt>
    <dgm:pt modelId="{17EE75C1-6630-41DB-8EE6-2C428FDBA579}" type="sibTrans" cxnId="{5F9A0E7B-30B5-48E7-A249-DCD0D72C4231}">
      <dgm:prSet/>
      <dgm:spPr/>
      <dgm:t>
        <a:bodyPr/>
        <a:lstStyle/>
        <a:p>
          <a:endParaRPr lang="de-DE"/>
        </a:p>
      </dgm:t>
    </dgm:pt>
    <dgm:pt modelId="{5D3C7821-925A-48AD-B99F-66013A6FFBE5}">
      <dgm:prSet phldrT="[Text]"/>
      <dgm:spPr/>
      <dgm:t>
        <a:bodyPr/>
        <a:lstStyle/>
        <a:p>
          <a:r>
            <a:rPr lang="de-DE" dirty="0"/>
            <a:t>ALQ:</a:t>
          </a:r>
        </a:p>
      </dgm:t>
    </dgm:pt>
    <dgm:pt modelId="{4011EC23-3483-49F3-8CC3-DFD0BE4F5B4F}" type="parTrans" cxnId="{3D78FEAF-C1CE-4D49-8BF5-CB52C2BF67FB}">
      <dgm:prSet/>
      <dgm:spPr/>
      <dgm:t>
        <a:bodyPr/>
        <a:lstStyle/>
        <a:p>
          <a:endParaRPr lang="de-DE"/>
        </a:p>
      </dgm:t>
    </dgm:pt>
    <dgm:pt modelId="{7BF0A1C5-7BC2-466E-85E8-420F60602DE8}" type="sibTrans" cxnId="{3D78FEAF-C1CE-4D49-8BF5-CB52C2BF67FB}">
      <dgm:prSet/>
      <dgm:spPr/>
      <dgm:t>
        <a:bodyPr/>
        <a:lstStyle/>
        <a:p>
          <a:endParaRPr lang="de-DE"/>
        </a:p>
      </dgm:t>
    </dgm:pt>
    <dgm:pt modelId="{497273F9-76F4-4C78-8A23-A9DD42B0D834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 ALQ: 6%</a:t>
          </a:r>
        </a:p>
      </dgm:t>
    </dgm:pt>
    <dgm:pt modelId="{C1A9B29D-B681-4C1D-A97A-C0FF48A66B95}" type="sibTrans" cxnId="{B4FB5BB0-4AE0-4BC3-A18B-AC05CB2D8FC5}">
      <dgm:prSet/>
      <dgm:spPr/>
      <dgm:t>
        <a:bodyPr/>
        <a:lstStyle/>
        <a:p>
          <a:endParaRPr lang="de-DE"/>
        </a:p>
      </dgm:t>
    </dgm:pt>
    <dgm:pt modelId="{6AFE671F-8612-4622-ACD8-66AF5259D08B}" type="parTrans" cxnId="{B4FB5BB0-4AE0-4BC3-A18B-AC05CB2D8FC5}">
      <dgm:prSet/>
      <dgm:spPr/>
      <dgm:t>
        <a:bodyPr/>
        <a:lstStyle/>
        <a:p>
          <a:endParaRPr lang="de-DE"/>
        </a:p>
      </dgm:t>
    </dgm:pt>
    <dgm:pt modelId="{47E995A0-174B-457E-AED8-6FE0F0EF8E9E}" type="pres">
      <dgm:prSet presAssocID="{4C10C53A-D4CA-43F3-AAED-DA090164A57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7B7C13-045D-4B55-9A4E-04D0616D3E3E}" type="pres">
      <dgm:prSet presAssocID="{497273F9-76F4-4C78-8A23-A9DD42B0D834}" presName="hierRoot1" presStyleCnt="0"/>
      <dgm:spPr/>
    </dgm:pt>
    <dgm:pt modelId="{6CDD7C5E-DA4E-4403-A350-0B7C453B6BCE}" type="pres">
      <dgm:prSet presAssocID="{497273F9-76F4-4C78-8A23-A9DD42B0D834}" presName="composite" presStyleCnt="0"/>
      <dgm:spPr/>
    </dgm:pt>
    <dgm:pt modelId="{1C56E851-6982-411C-886C-53A63EDECBC6}" type="pres">
      <dgm:prSet presAssocID="{497273F9-76F4-4C78-8A23-A9DD42B0D834}" presName="image" presStyleLbl="node0" presStyleIdx="0" presStyleCnt="1"/>
      <dgm:spPr>
        <a:solidFill>
          <a:schemeClr val="accent2"/>
        </a:solidFill>
      </dgm:spPr>
    </dgm:pt>
    <dgm:pt modelId="{E029389A-BDDB-4391-914F-04BEB6EDE7CD}" type="pres">
      <dgm:prSet presAssocID="{497273F9-76F4-4C78-8A23-A9DD42B0D834}" presName="text" presStyleLbl="revTx" presStyleIdx="0" presStyleCnt="8">
        <dgm:presLayoutVars>
          <dgm:chPref val="3"/>
        </dgm:presLayoutVars>
      </dgm:prSet>
      <dgm:spPr/>
    </dgm:pt>
    <dgm:pt modelId="{2D211F77-E322-4C0B-8C7A-A8B68BADD3F6}" type="pres">
      <dgm:prSet presAssocID="{497273F9-76F4-4C78-8A23-A9DD42B0D834}" presName="hierChild2" presStyleCnt="0"/>
      <dgm:spPr/>
    </dgm:pt>
    <dgm:pt modelId="{C312BAAD-BF38-40E2-A571-DAA16B9910BC}" type="pres">
      <dgm:prSet presAssocID="{B8888BC8-E56E-48C7-A696-1AD1D93F350D}" presName="Name10" presStyleLbl="parChTrans1D2" presStyleIdx="0" presStyleCnt="2"/>
      <dgm:spPr/>
    </dgm:pt>
    <dgm:pt modelId="{8654A4AD-689B-4F1D-964A-91D15FEF0EDD}" type="pres">
      <dgm:prSet presAssocID="{E78F83F5-9B57-45C8-A56A-DAB0F5C65FBF}" presName="hierRoot2" presStyleCnt="0"/>
      <dgm:spPr/>
    </dgm:pt>
    <dgm:pt modelId="{CA96D089-F9B3-4201-83A5-EB754715F0EE}" type="pres">
      <dgm:prSet presAssocID="{E78F83F5-9B57-45C8-A56A-DAB0F5C65FBF}" presName="composite2" presStyleCnt="0"/>
      <dgm:spPr/>
    </dgm:pt>
    <dgm:pt modelId="{6741A1E2-CD88-4098-B2EE-9213A47CB86E}" type="pres">
      <dgm:prSet presAssocID="{E78F83F5-9B57-45C8-A56A-DAB0F5C65FBF}" presName="image2" presStyleLbl="node2" presStyleIdx="0" presStyleCnt="2"/>
      <dgm:spPr>
        <a:solidFill>
          <a:schemeClr val="accent3"/>
        </a:solidFill>
      </dgm:spPr>
    </dgm:pt>
    <dgm:pt modelId="{F7BA380A-3C90-44F1-86C6-30B7A4CABC27}" type="pres">
      <dgm:prSet presAssocID="{E78F83F5-9B57-45C8-A56A-DAB0F5C65FBF}" presName="text2" presStyleLbl="revTx" presStyleIdx="1" presStyleCnt="8">
        <dgm:presLayoutVars>
          <dgm:chPref val="3"/>
        </dgm:presLayoutVars>
      </dgm:prSet>
      <dgm:spPr/>
    </dgm:pt>
    <dgm:pt modelId="{62E65632-B103-482B-B2E3-81965184F17D}" type="pres">
      <dgm:prSet presAssocID="{E78F83F5-9B57-45C8-A56A-DAB0F5C65FBF}" presName="hierChild3" presStyleCnt="0"/>
      <dgm:spPr/>
    </dgm:pt>
    <dgm:pt modelId="{49587E44-F1A2-42F7-B57D-837D565D7287}" type="pres">
      <dgm:prSet presAssocID="{EDACB94C-70EB-4CE0-858A-93133F056848}" presName="Name17" presStyleLbl="parChTrans1D3" presStyleIdx="0" presStyleCnt="5"/>
      <dgm:spPr/>
    </dgm:pt>
    <dgm:pt modelId="{6F6485B7-9F10-4770-9AF2-6729A65D9B0A}" type="pres">
      <dgm:prSet presAssocID="{25F1C41B-35A9-4CCE-953D-30D92031E4E0}" presName="hierRoot3" presStyleCnt="0"/>
      <dgm:spPr/>
    </dgm:pt>
    <dgm:pt modelId="{0B02BB3C-ACAE-4981-9840-68C9716C6A9A}" type="pres">
      <dgm:prSet presAssocID="{25F1C41B-35A9-4CCE-953D-30D92031E4E0}" presName="composite3" presStyleCnt="0"/>
      <dgm:spPr/>
    </dgm:pt>
    <dgm:pt modelId="{27E05BA9-3557-4A22-B8E7-E97610635F32}" type="pres">
      <dgm:prSet presAssocID="{25F1C41B-35A9-4CCE-953D-30D92031E4E0}" presName="image3" presStyleLbl="node3" presStyleIdx="0" presStyleCnt="5" custLinFactNeighborX="-4559"/>
      <dgm:spPr>
        <a:solidFill>
          <a:schemeClr val="accent1"/>
        </a:solidFill>
      </dgm:spPr>
    </dgm:pt>
    <dgm:pt modelId="{FCEBBF01-32AB-45EC-A086-10359E29C7B9}" type="pres">
      <dgm:prSet presAssocID="{25F1C41B-35A9-4CCE-953D-30D92031E4E0}" presName="text3" presStyleLbl="revTx" presStyleIdx="2" presStyleCnt="8">
        <dgm:presLayoutVars>
          <dgm:chPref val="3"/>
        </dgm:presLayoutVars>
      </dgm:prSet>
      <dgm:spPr/>
    </dgm:pt>
    <dgm:pt modelId="{73CD35B6-887E-4645-8D4A-F2A910B85FB5}" type="pres">
      <dgm:prSet presAssocID="{25F1C41B-35A9-4CCE-953D-30D92031E4E0}" presName="hierChild4" presStyleCnt="0"/>
      <dgm:spPr/>
    </dgm:pt>
    <dgm:pt modelId="{B4C3F96F-42E4-4FEF-B109-A5E7BDE82FB6}" type="pres">
      <dgm:prSet presAssocID="{06599DFA-300F-4B49-8736-FD5EBFC35E1A}" presName="Name17" presStyleLbl="parChTrans1D3" presStyleIdx="1" presStyleCnt="5"/>
      <dgm:spPr/>
    </dgm:pt>
    <dgm:pt modelId="{98F39B34-BE1E-484E-8A47-10F04B191BA7}" type="pres">
      <dgm:prSet presAssocID="{6CB6DDF2-911F-4318-9490-EAB64E23E54B}" presName="hierRoot3" presStyleCnt="0"/>
      <dgm:spPr/>
    </dgm:pt>
    <dgm:pt modelId="{B06F0007-9AA3-441D-BDDE-CB77DE2C1E32}" type="pres">
      <dgm:prSet presAssocID="{6CB6DDF2-911F-4318-9490-EAB64E23E54B}" presName="composite3" presStyleCnt="0"/>
      <dgm:spPr/>
    </dgm:pt>
    <dgm:pt modelId="{CA7A609D-D10F-4304-90D6-E8B14D29213D}" type="pres">
      <dgm:prSet presAssocID="{6CB6DDF2-911F-4318-9490-EAB64E23E54B}" presName="image3" presStyleLbl="node3" presStyleIdx="1" presStyleCnt="5"/>
      <dgm:spPr>
        <a:solidFill>
          <a:schemeClr val="accent1"/>
        </a:solidFill>
      </dgm:spPr>
    </dgm:pt>
    <dgm:pt modelId="{08DB716F-FD59-4C50-B40A-265904E802F6}" type="pres">
      <dgm:prSet presAssocID="{6CB6DDF2-911F-4318-9490-EAB64E23E54B}" presName="text3" presStyleLbl="revTx" presStyleIdx="3" presStyleCnt="8">
        <dgm:presLayoutVars>
          <dgm:chPref val="3"/>
        </dgm:presLayoutVars>
      </dgm:prSet>
      <dgm:spPr/>
    </dgm:pt>
    <dgm:pt modelId="{D0AB961B-76F4-4C47-9741-4FAFBFBF0341}" type="pres">
      <dgm:prSet presAssocID="{6CB6DDF2-911F-4318-9490-EAB64E23E54B}" presName="hierChild4" presStyleCnt="0"/>
      <dgm:spPr/>
    </dgm:pt>
    <dgm:pt modelId="{52FCC192-BEAF-413B-824E-B7C2EC9F4732}" type="pres">
      <dgm:prSet presAssocID="{544A9068-4FCB-42E1-8FEB-AA580BEBC21B}" presName="Name10" presStyleLbl="parChTrans1D2" presStyleIdx="1" presStyleCnt="2"/>
      <dgm:spPr/>
    </dgm:pt>
    <dgm:pt modelId="{32B79ACF-65D0-434F-96CB-BDA25827227B}" type="pres">
      <dgm:prSet presAssocID="{9F9CED58-A89C-4608-AD93-163A4CF28393}" presName="hierRoot2" presStyleCnt="0"/>
      <dgm:spPr/>
    </dgm:pt>
    <dgm:pt modelId="{B5CE82A4-18F1-40CA-A0FC-2BD2F8F6BCD4}" type="pres">
      <dgm:prSet presAssocID="{9F9CED58-A89C-4608-AD93-163A4CF28393}" presName="composite2" presStyleCnt="0"/>
      <dgm:spPr/>
    </dgm:pt>
    <dgm:pt modelId="{51B5E693-AAF0-41D5-81EB-0188B2657349}" type="pres">
      <dgm:prSet presAssocID="{9F9CED58-A89C-4608-AD93-163A4CF28393}" presName="image2" presStyleLbl="node2" presStyleIdx="1" presStyleCnt="2"/>
      <dgm:spPr>
        <a:solidFill>
          <a:schemeClr val="accent3"/>
        </a:solidFill>
      </dgm:spPr>
    </dgm:pt>
    <dgm:pt modelId="{BE763359-4329-4D61-A87C-809741E3A832}" type="pres">
      <dgm:prSet presAssocID="{9F9CED58-A89C-4608-AD93-163A4CF28393}" presName="text2" presStyleLbl="revTx" presStyleIdx="4" presStyleCnt="8">
        <dgm:presLayoutVars>
          <dgm:chPref val="3"/>
        </dgm:presLayoutVars>
      </dgm:prSet>
      <dgm:spPr/>
    </dgm:pt>
    <dgm:pt modelId="{8B4F5E0B-5121-4488-9B65-52D67932B5CF}" type="pres">
      <dgm:prSet presAssocID="{9F9CED58-A89C-4608-AD93-163A4CF28393}" presName="hierChild3" presStyleCnt="0"/>
      <dgm:spPr/>
    </dgm:pt>
    <dgm:pt modelId="{6A710D06-C7AF-4D9E-95F6-87999C9773E6}" type="pres">
      <dgm:prSet presAssocID="{13DDC97F-08DA-40C6-899D-8511B00C5648}" presName="Name17" presStyleLbl="parChTrans1D3" presStyleIdx="2" presStyleCnt="5"/>
      <dgm:spPr/>
    </dgm:pt>
    <dgm:pt modelId="{FC4CAA3A-62EB-4CD5-AB24-887B5C774550}" type="pres">
      <dgm:prSet presAssocID="{AC8F4597-1873-4013-ABEE-C04BD886069A}" presName="hierRoot3" presStyleCnt="0"/>
      <dgm:spPr/>
    </dgm:pt>
    <dgm:pt modelId="{62EE4D5A-7718-4C76-8A4C-0590508D3F36}" type="pres">
      <dgm:prSet presAssocID="{AC8F4597-1873-4013-ABEE-C04BD886069A}" presName="composite3" presStyleCnt="0"/>
      <dgm:spPr/>
    </dgm:pt>
    <dgm:pt modelId="{ABF062E0-CAB3-4326-A904-7095B479D79F}" type="pres">
      <dgm:prSet presAssocID="{AC8F4597-1873-4013-ABEE-C04BD886069A}" presName="image3" presStyleLbl="node3" presStyleIdx="2" presStyleCnt="5"/>
      <dgm:spPr>
        <a:solidFill>
          <a:schemeClr val="accent1"/>
        </a:solidFill>
      </dgm:spPr>
    </dgm:pt>
    <dgm:pt modelId="{59FF5812-9834-43B9-9704-57DCD221B3D5}" type="pres">
      <dgm:prSet presAssocID="{AC8F4597-1873-4013-ABEE-C04BD886069A}" presName="text3" presStyleLbl="revTx" presStyleIdx="5" presStyleCnt="8">
        <dgm:presLayoutVars>
          <dgm:chPref val="3"/>
        </dgm:presLayoutVars>
      </dgm:prSet>
      <dgm:spPr/>
    </dgm:pt>
    <dgm:pt modelId="{A9CBC670-1794-4C3C-89EC-A72B8333FE5C}" type="pres">
      <dgm:prSet presAssocID="{AC8F4597-1873-4013-ABEE-C04BD886069A}" presName="hierChild4" presStyleCnt="0"/>
      <dgm:spPr/>
    </dgm:pt>
    <dgm:pt modelId="{6C77B0A5-BA7C-4742-B3BD-60D4C97DB63D}" type="pres">
      <dgm:prSet presAssocID="{4011EC23-3483-49F3-8CC3-DFD0BE4F5B4F}" presName="Name17" presStyleLbl="parChTrans1D3" presStyleIdx="3" presStyleCnt="5"/>
      <dgm:spPr/>
    </dgm:pt>
    <dgm:pt modelId="{4DDFBE1E-9506-48A7-A94E-85E01BABC64E}" type="pres">
      <dgm:prSet presAssocID="{5D3C7821-925A-48AD-B99F-66013A6FFBE5}" presName="hierRoot3" presStyleCnt="0"/>
      <dgm:spPr/>
    </dgm:pt>
    <dgm:pt modelId="{CEEC82FD-5765-4B86-988A-1B2DAE0A88AC}" type="pres">
      <dgm:prSet presAssocID="{5D3C7821-925A-48AD-B99F-66013A6FFBE5}" presName="composite3" presStyleCnt="0"/>
      <dgm:spPr/>
    </dgm:pt>
    <dgm:pt modelId="{3819DF23-8935-46D6-B21A-96424205E7DE}" type="pres">
      <dgm:prSet presAssocID="{5D3C7821-925A-48AD-B99F-66013A6FFBE5}" presName="image3" presStyleLbl="node3" presStyleIdx="3" presStyleCnt="5"/>
      <dgm:spPr>
        <a:solidFill>
          <a:schemeClr val="accent1"/>
        </a:solidFill>
      </dgm:spPr>
    </dgm:pt>
    <dgm:pt modelId="{DD5235AD-B99C-4DA5-9C6D-BCCC9A1F44C5}" type="pres">
      <dgm:prSet presAssocID="{5D3C7821-925A-48AD-B99F-66013A6FFBE5}" presName="text3" presStyleLbl="revTx" presStyleIdx="6" presStyleCnt="8">
        <dgm:presLayoutVars>
          <dgm:chPref val="3"/>
        </dgm:presLayoutVars>
      </dgm:prSet>
      <dgm:spPr/>
    </dgm:pt>
    <dgm:pt modelId="{DF82846A-782A-440E-9523-DB555104B523}" type="pres">
      <dgm:prSet presAssocID="{5D3C7821-925A-48AD-B99F-66013A6FFBE5}" presName="hierChild4" presStyleCnt="0"/>
      <dgm:spPr/>
    </dgm:pt>
    <dgm:pt modelId="{25863B68-9D5A-49EC-BBE5-165E055F9224}" type="pres">
      <dgm:prSet presAssocID="{CD27225D-EFD4-4B42-BCEC-C2BD060C35D4}" presName="Name17" presStyleLbl="parChTrans1D3" presStyleIdx="4" presStyleCnt="5"/>
      <dgm:spPr/>
    </dgm:pt>
    <dgm:pt modelId="{4E70E95C-D14B-4C48-A17D-D3C8CF98ED71}" type="pres">
      <dgm:prSet presAssocID="{62CBC6D3-2459-4AFF-BD14-26A522CD7A17}" presName="hierRoot3" presStyleCnt="0"/>
      <dgm:spPr/>
    </dgm:pt>
    <dgm:pt modelId="{07F5B360-AE7D-4715-80F9-98172A280C29}" type="pres">
      <dgm:prSet presAssocID="{62CBC6D3-2459-4AFF-BD14-26A522CD7A17}" presName="composite3" presStyleCnt="0"/>
      <dgm:spPr/>
    </dgm:pt>
    <dgm:pt modelId="{D6C05DC6-34B9-4165-B78A-D352488E89CB}" type="pres">
      <dgm:prSet presAssocID="{62CBC6D3-2459-4AFF-BD14-26A522CD7A17}" presName="image3" presStyleLbl="node3" presStyleIdx="4" presStyleCnt="5"/>
      <dgm:spPr>
        <a:solidFill>
          <a:schemeClr val="accent1"/>
        </a:solidFill>
      </dgm:spPr>
    </dgm:pt>
    <dgm:pt modelId="{C9B1A355-7B70-456E-A5E9-1A48A21702CE}" type="pres">
      <dgm:prSet presAssocID="{62CBC6D3-2459-4AFF-BD14-26A522CD7A17}" presName="text3" presStyleLbl="revTx" presStyleIdx="7" presStyleCnt="8">
        <dgm:presLayoutVars>
          <dgm:chPref val="3"/>
        </dgm:presLayoutVars>
      </dgm:prSet>
      <dgm:spPr/>
    </dgm:pt>
    <dgm:pt modelId="{DB89E4AE-EE3D-4DEF-BB7B-A7445B7FA0AC}" type="pres">
      <dgm:prSet presAssocID="{62CBC6D3-2459-4AFF-BD14-26A522CD7A17}" presName="hierChild4" presStyleCnt="0"/>
      <dgm:spPr/>
    </dgm:pt>
  </dgm:ptLst>
  <dgm:cxnLst>
    <dgm:cxn modelId="{913CEB0F-5120-4F64-912A-05FAFDD21288}" type="presOf" srcId="{6CB6DDF2-911F-4318-9490-EAB64E23E54B}" destId="{08DB716F-FD59-4C50-B40A-265904E802F6}" srcOrd="0" destOrd="0" presId="urn:microsoft.com/office/officeart/2009/layout/CirclePictureHierarchy"/>
    <dgm:cxn modelId="{DBB56012-5CCC-4541-B8A9-FC99FB679D3E}" type="presOf" srcId="{25F1C41B-35A9-4CCE-953D-30D92031E4E0}" destId="{FCEBBF01-32AB-45EC-A086-10359E29C7B9}" srcOrd="0" destOrd="0" presId="urn:microsoft.com/office/officeart/2009/layout/CirclePictureHierarchy"/>
    <dgm:cxn modelId="{D398231A-FABE-49ED-9E2F-9B5F9CA5525D}" type="presOf" srcId="{CD27225D-EFD4-4B42-BCEC-C2BD060C35D4}" destId="{25863B68-9D5A-49EC-BBE5-165E055F9224}" srcOrd="0" destOrd="0" presId="urn:microsoft.com/office/officeart/2009/layout/CirclePictureHierarchy"/>
    <dgm:cxn modelId="{6553BB68-2D09-4397-85A6-F3B344C35624}" srcId="{497273F9-76F4-4C78-8A23-A9DD42B0D834}" destId="{E78F83F5-9B57-45C8-A56A-DAB0F5C65FBF}" srcOrd="0" destOrd="0" parTransId="{B8888BC8-E56E-48C7-A696-1AD1D93F350D}" sibTransId="{27EB346C-DF15-411D-A8B3-45BB7ACB258D}"/>
    <dgm:cxn modelId="{C061936C-7F91-433F-B18A-0E332DFD437D}" type="presOf" srcId="{9F9CED58-A89C-4608-AD93-163A4CF28393}" destId="{BE763359-4329-4D61-A87C-809741E3A832}" srcOrd="0" destOrd="0" presId="urn:microsoft.com/office/officeart/2009/layout/CirclePictureHierarchy"/>
    <dgm:cxn modelId="{8BCD8450-BDBF-4B05-96E3-6E18046CCF14}" type="presOf" srcId="{4C10C53A-D4CA-43F3-AAED-DA090164A576}" destId="{47E995A0-174B-457E-AED8-6FE0F0EF8E9E}" srcOrd="0" destOrd="0" presId="urn:microsoft.com/office/officeart/2009/layout/CirclePictureHierarchy"/>
    <dgm:cxn modelId="{30650952-4F2C-49D4-A95F-9E13634F2F77}" type="presOf" srcId="{497273F9-76F4-4C78-8A23-A9DD42B0D834}" destId="{E029389A-BDDB-4391-914F-04BEB6EDE7CD}" srcOrd="0" destOrd="0" presId="urn:microsoft.com/office/officeart/2009/layout/CirclePictureHierarchy"/>
    <dgm:cxn modelId="{FAA57C55-0711-4B39-8EDC-6E26514B28DD}" srcId="{9F9CED58-A89C-4608-AD93-163A4CF28393}" destId="{AC8F4597-1873-4013-ABEE-C04BD886069A}" srcOrd="0" destOrd="0" parTransId="{13DDC97F-08DA-40C6-899D-8511B00C5648}" sibTransId="{44C94F78-E015-48CA-A4B2-B77371DFB61C}"/>
    <dgm:cxn modelId="{5F9A0E7B-30B5-48E7-A249-DCD0D72C4231}" srcId="{9F9CED58-A89C-4608-AD93-163A4CF28393}" destId="{62CBC6D3-2459-4AFF-BD14-26A522CD7A17}" srcOrd="2" destOrd="0" parTransId="{CD27225D-EFD4-4B42-BCEC-C2BD060C35D4}" sibTransId="{17EE75C1-6630-41DB-8EE6-2C428FDBA579}"/>
    <dgm:cxn modelId="{1A31CCA2-0281-45C6-B3F0-65518C6F3ABE}" srcId="{497273F9-76F4-4C78-8A23-A9DD42B0D834}" destId="{9F9CED58-A89C-4608-AD93-163A4CF28393}" srcOrd="1" destOrd="0" parTransId="{544A9068-4FCB-42E1-8FEB-AA580BEBC21B}" sibTransId="{4621A961-9A25-425F-92D2-C87E981A99BD}"/>
    <dgm:cxn modelId="{7A0717A9-EA03-4D17-91E3-10B3F7E33289}" srcId="{E78F83F5-9B57-45C8-A56A-DAB0F5C65FBF}" destId="{6CB6DDF2-911F-4318-9490-EAB64E23E54B}" srcOrd="1" destOrd="0" parTransId="{06599DFA-300F-4B49-8736-FD5EBFC35E1A}" sibTransId="{08F90F12-A1E4-4C80-84D1-897BE750A446}"/>
    <dgm:cxn modelId="{94555AAB-9D06-4CF2-8FB5-2A31ACA5D64A}" type="presOf" srcId="{62CBC6D3-2459-4AFF-BD14-26A522CD7A17}" destId="{C9B1A355-7B70-456E-A5E9-1A48A21702CE}" srcOrd="0" destOrd="0" presId="urn:microsoft.com/office/officeart/2009/layout/CirclePictureHierarchy"/>
    <dgm:cxn modelId="{64CEAAAC-0E72-40BB-9990-11E15F4BD57F}" type="presOf" srcId="{B8888BC8-E56E-48C7-A696-1AD1D93F350D}" destId="{C312BAAD-BF38-40E2-A571-DAA16B9910BC}" srcOrd="0" destOrd="0" presId="urn:microsoft.com/office/officeart/2009/layout/CirclePictureHierarchy"/>
    <dgm:cxn modelId="{D8FA04AD-27EA-430B-90A6-4CD112208515}" type="presOf" srcId="{5D3C7821-925A-48AD-B99F-66013A6FFBE5}" destId="{DD5235AD-B99C-4DA5-9C6D-BCCC9A1F44C5}" srcOrd="0" destOrd="0" presId="urn:microsoft.com/office/officeart/2009/layout/CirclePictureHierarchy"/>
    <dgm:cxn modelId="{3D78FEAF-C1CE-4D49-8BF5-CB52C2BF67FB}" srcId="{9F9CED58-A89C-4608-AD93-163A4CF28393}" destId="{5D3C7821-925A-48AD-B99F-66013A6FFBE5}" srcOrd="1" destOrd="0" parTransId="{4011EC23-3483-49F3-8CC3-DFD0BE4F5B4F}" sibTransId="{7BF0A1C5-7BC2-466E-85E8-420F60602DE8}"/>
    <dgm:cxn modelId="{B4FB5BB0-4AE0-4BC3-A18B-AC05CB2D8FC5}" srcId="{4C10C53A-D4CA-43F3-AAED-DA090164A576}" destId="{497273F9-76F4-4C78-8A23-A9DD42B0D834}" srcOrd="0" destOrd="0" parTransId="{6AFE671F-8612-4622-ACD8-66AF5259D08B}" sibTransId="{C1A9B29D-B681-4C1D-A97A-C0FF48A66B95}"/>
    <dgm:cxn modelId="{1662F7B2-0230-4C32-B949-EA45C2C3E396}" srcId="{E78F83F5-9B57-45C8-A56A-DAB0F5C65FBF}" destId="{25F1C41B-35A9-4CCE-953D-30D92031E4E0}" srcOrd="0" destOrd="0" parTransId="{EDACB94C-70EB-4CE0-858A-93133F056848}" sibTransId="{18BF46F2-C858-4C79-A575-F226BC1A3FA5}"/>
    <dgm:cxn modelId="{7E63DDC2-AFDB-483A-8010-4AA94D791F5D}" type="presOf" srcId="{E78F83F5-9B57-45C8-A56A-DAB0F5C65FBF}" destId="{F7BA380A-3C90-44F1-86C6-30B7A4CABC27}" srcOrd="0" destOrd="0" presId="urn:microsoft.com/office/officeart/2009/layout/CirclePictureHierarchy"/>
    <dgm:cxn modelId="{64E54DC8-1EAA-4FE4-B9C5-FDC5B18401D3}" type="presOf" srcId="{AC8F4597-1873-4013-ABEE-C04BD886069A}" destId="{59FF5812-9834-43B9-9704-57DCD221B3D5}" srcOrd="0" destOrd="0" presId="urn:microsoft.com/office/officeart/2009/layout/CirclePictureHierarchy"/>
    <dgm:cxn modelId="{BB53D3D1-11EC-46EF-A94C-9323426A2E45}" type="presOf" srcId="{EDACB94C-70EB-4CE0-858A-93133F056848}" destId="{49587E44-F1A2-42F7-B57D-837D565D7287}" srcOrd="0" destOrd="0" presId="urn:microsoft.com/office/officeart/2009/layout/CirclePictureHierarchy"/>
    <dgm:cxn modelId="{92234BDC-1066-4A40-B46E-8418E5886F96}" type="presOf" srcId="{4011EC23-3483-49F3-8CC3-DFD0BE4F5B4F}" destId="{6C77B0A5-BA7C-4742-B3BD-60D4C97DB63D}" srcOrd="0" destOrd="0" presId="urn:microsoft.com/office/officeart/2009/layout/CirclePictureHierarchy"/>
    <dgm:cxn modelId="{A853CEE0-F8DD-4511-ACAD-8A8C31B46ABD}" type="presOf" srcId="{06599DFA-300F-4B49-8736-FD5EBFC35E1A}" destId="{B4C3F96F-42E4-4FEF-B109-A5E7BDE82FB6}" srcOrd="0" destOrd="0" presId="urn:microsoft.com/office/officeart/2009/layout/CirclePictureHierarchy"/>
    <dgm:cxn modelId="{F534F3E5-2608-49A4-8475-D7DCC19D76BB}" type="presOf" srcId="{13DDC97F-08DA-40C6-899D-8511B00C5648}" destId="{6A710D06-C7AF-4D9E-95F6-87999C9773E6}" srcOrd="0" destOrd="0" presId="urn:microsoft.com/office/officeart/2009/layout/CirclePictureHierarchy"/>
    <dgm:cxn modelId="{41D58DE7-96C8-4F27-BC96-A3B2FCA3C265}" type="presOf" srcId="{544A9068-4FCB-42E1-8FEB-AA580BEBC21B}" destId="{52FCC192-BEAF-413B-824E-B7C2EC9F4732}" srcOrd="0" destOrd="0" presId="urn:microsoft.com/office/officeart/2009/layout/CirclePictureHierarchy"/>
    <dgm:cxn modelId="{EA7DBF0E-72B8-461F-997F-D16A49E97C40}" type="presParOf" srcId="{47E995A0-174B-457E-AED8-6FE0F0EF8E9E}" destId="{7B7B7C13-045D-4B55-9A4E-04D0616D3E3E}" srcOrd="0" destOrd="0" presId="urn:microsoft.com/office/officeart/2009/layout/CirclePictureHierarchy"/>
    <dgm:cxn modelId="{91F79B88-30BB-4C1C-A0B2-F3F6E275A160}" type="presParOf" srcId="{7B7B7C13-045D-4B55-9A4E-04D0616D3E3E}" destId="{6CDD7C5E-DA4E-4403-A350-0B7C453B6BCE}" srcOrd="0" destOrd="0" presId="urn:microsoft.com/office/officeart/2009/layout/CirclePictureHierarchy"/>
    <dgm:cxn modelId="{080189C3-290D-437D-97F7-45ECE414C903}" type="presParOf" srcId="{6CDD7C5E-DA4E-4403-A350-0B7C453B6BCE}" destId="{1C56E851-6982-411C-886C-53A63EDECBC6}" srcOrd="0" destOrd="0" presId="urn:microsoft.com/office/officeart/2009/layout/CirclePictureHierarchy"/>
    <dgm:cxn modelId="{9A2FE27D-F8FB-4629-8DD2-AC7E79D8E74D}" type="presParOf" srcId="{6CDD7C5E-DA4E-4403-A350-0B7C453B6BCE}" destId="{E029389A-BDDB-4391-914F-04BEB6EDE7CD}" srcOrd="1" destOrd="0" presId="urn:microsoft.com/office/officeart/2009/layout/CirclePictureHierarchy"/>
    <dgm:cxn modelId="{EB9A28EA-749D-48EC-8E8C-8D7A9D16DCA5}" type="presParOf" srcId="{7B7B7C13-045D-4B55-9A4E-04D0616D3E3E}" destId="{2D211F77-E322-4C0B-8C7A-A8B68BADD3F6}" srcOrd="1" destOrd="0" presId="urn:microsoft.com/office/officeart/2009/layout/CirclePictureHierarchy"/>
    <dgm:cxn modelId="{E6C08F59-E973-4604-892E-01B110312A7B}" type="presParOf" srcId="{2D211F77-E322-4C0B-8C7A-A8B68BADD3F6}" destId="{C312BAAD-BF38-40E2-A571-DAA16B9910BC}" srcOrd="0" destOrd="0" presId="urn:microsoft.com/office/officeart/2009/layout/CirclePictureHierarchy"/>
    <dgm:cxn modelId="{9BE67814-08D9-44D3-A375-8EF15EF49611}" type="presParOf" srcId="{2D211F77-E322-4C0B-8C7A-A8B68BADD3F6}" destId="{8654A4AD-689B-4F1D-964A-91D15FEF0EDD}" srcOrd="1" destOrd="0" presId="urn:microsoft.com/office/officeart/2009/layout/CirclePictureHierarchy"/>
    <dgm:cxn modelId="{98FF50A4-B32B-41E2-BEBA-83B52890E4DA}" type="presParOf" srcId="{8654A4AD-689B-4F1D-964A-91D15FEF0EDD}" destId="{CA96D089-F9B3-4201-83A5-EB754715F0EE}" srcOrd="0" destOrd="0" presId="urn:microsoft.com/office/officeart/2009/layout/CirclePictureHierarchy"/>
    <dgm:cxn modelId="{39EBA606-DB41-4E0B-B46A-E621696B595B}" type="presParOf" srcId="{CA96D089-F9B3-4201-83A5-EB754715F0EE}" destId="{6741A1E2-CD88-4098-B2EE-9213A47CB86E}" srcOrd="0" destOrd="0" presId="urn:microsoft.com/office/officeart/2009/layout/CirclePictureHierarchy"/>
    <dgm:cxn modelId="{733857DF-8AE6-4011-8A83-5698163EEE48}" type="presParOf" srcId="{CA96D089-F9B3-4201-83A5-EB754715F0EE}" destId="{F7BA380A-3C90-44F1-86C6-30B7A4CABC27}" srcOrd="1" destOrd="0" presId="urn:microsoft.com/office/officeart/2009/layout/CirclePictureHierarchy"/>
    <dgm:cxn modelId="{32899BB0-07C1-4C2F-A594-1832C958CF30}" type="presParOf" srcId="{8654A4AD-689B-4F1D-964A-91D15FEF0EDD}" destId="{62E65632-B103-482B-B2E3-81965184F17D}" srcOrd="1" destOrd="0" presId="urn:microsoft.com/office/officeart/2009/layout/CirclePictureHierarchy"/>
    <dgm:cxn modelId="{6D78D8BB-9EA6-48A1-89D3-D3B14B1564A2}" type="presParOf" srcId="{62E65632-B103-482B-B2E3-81965184F17D}" destId="{49587E44-F1A2-42F7-B57D-837D565D7287}" srcOrd="0" destOrd="0" presId="urn:microsoft.com/office/officeart/2009/layout/CirclePictureHierarchy"/>
    <dgm:cxn modelId="{4B371B34-490D-4FC3-95A0-06AE744FB448}" type="presParOf" srcId="{62E65632-B103-482B-B2E3-81965184F17D}" destId="{6F6485B7-9F10-4770-9AF2-6729A65D9B0A}" srcOrd="1" destOrd="0" presId="urn:microsoft.com/office/officeart/2009/layout/CirclePictureHierarchy"/>
    <dgm:cxn modelId="{50E545E6-741C-43AF-BF27-A6B54314DDBF}" type="presParOf" srcId="{6F6485B7-9F10-4770-9AF2-6729A65D9B0A}" destId="{0B02BB3C-ACAE-4981-9840-68C9716C6A9A}" srcOrd="0" destOrd="0" presId="urn:microsoft.com/office/officeart/2009/layout/CirclePictureHierarchy"/>
    <dgm:cxn modelId="{D8DDDA56-E08D-40B9-AE1B-750F5C03D149}" type="presParOf" srcId="{0B02BB3C-ACAE-4981-9840-68C9716C6A9A}" destId="{27E05BA9-3557-4A22-B8E7-E97610635F32}" srcOrd="0" destOrd="0" presId="urn:microsoft.com/office/officeart/2009/layout/CirclePictureHierarchy"/>
    <dgm:cxn modelId="{35090C91-3FAE-4407-85AD-5DD3D167779B}" type="presParOf" srcId="{0B02BB3C-ACAE-4981-9840-68C9716C6A9A}" destId="{FCEBBF01-32AB-45EC-A086-10359E29C7B9}" srcOrd="1" destOrd="0" presId="urn:microsoft.com/office/officeart/2009/layout/CirclePictureHierarchy"/>
    <dgm:cxn modelId="{BAD43C39-935B-4365-A085-624B9892378D}" type="presParOf" srcId="{6F6485B7-9F10-4770-9AF2-6729A65D9B0A}" destId="{73CD35B6-887E-4645-8D4A-F2A910B85FB5}" srcOrd="1" destOrd="0" presId="urn:microsoft.com/office/officeart/2009/layout/CirclePictureHierarchy"/>
    <dgm:cxn modelId="{1EC18FE6-A4FE-402C-AE08-F02C21C87E20}" type="presParOf" srcId="{62E65632-B103-482B-B2E3-81965184F17D}" destId="{B4C3F96F-42E4-4FEF-B109-A5E7BDE82FB6}" srcOrd="2" destOrd="0" presId="urn:microsoft.com/office/officeart/2009/layout/CirclePictureHierarchy"/>
    <dgm:cxn modelId="{26FF804F-ADE2-4AB6-8375-D5A9EDAEC3EE}" type="presParOf" srcId="{62E65632-B103-482B-B2E3-81965184F17D}" destId="{98F39B34-BE1E-484E-8A47-10F04B191BA7}" srcOrd="3" destOrd="0" presId="urn:microsoft.com/office/officeart/2009/layout/CirclePictureHierarchy"/>
    <dgm:cxn modelId="{211769EB-DFCE-480A-BAFA-142E9DF08484}" type="presParOf" srcId="{98F39B34-BE1E-484E-8A47-10F04B191BA7}" destId="{B06F0007-9AA3-441D-BDDE-CB77DE2C1E32}" srcOrd="0" destOrd="0" presId="urn:microsoft.com/office/officeart/2009/layout/CirclePictureHierarchy"/>
    <dgm:cxn modelId="{4E910DAD-B359-47C2-BD6B-4F52CA0DEDB0}" type="presParOf" srcId="{B06F0007-9AA3-441D-BDDE-CB77DE2C1E32}" destId="{CA7A609D-D10F-4304-90D6-E8B14D29213D}" srcOrd="0" destOrd="0" presId="urn:microsoft.com/office/officeart/2009/layout/CirclePictureHierarchy"/>
    <dgm:cxn modelId="{8CC7C157-8E23-4B02-8767-87E50D7C97E3}" type="presParOf" srcId="{B06F0007-9AA3-441D-BDDE-CB77DE2C1E32}" destId="{08DB716F-FD59-4C50-B40A-265904E802F6}" srcOrd="1" destOrd="0" presId="urn:microsoft.com/office/officeart/2009/layout/CirclePictureHierarchy"/>
    <dgm:cxn modelId="{5BD10733-FF98-48F5-8947-792B881061F3}" type="presParOf" srcId="{98F39B34-BE1E-484E-8A47-10F04B191BA7}" destId="{D0AB961B-76F4-4C47-9741-4FAFBFBF0341}" srcOrd="1" destOrd="0" presId="urn:microsoft.com/office/officeart/2009/layout/CirclePictureHierarchy"/>
    <dgm:cxn modelId="{A53579D8-4F99-43B6-933B-264C93DCFA12}" type="presParOf" srcId="{2D211F77-E322-4C0B-8C7A-A8B68BADD3F6}" destId="{52FCC192-BEAF-413B-824E-B7C2EC9F4732}" srcOrd="2" destOrd="0" presId="urn:microsoft.com/office/officeart/2009/layout/CirclePictureHierarchy"/>
    <dgm:cxn modelId="{07FA20C6-0BF0-4E49-B294-AD5B04BC23AE}" type="presParOf" srcId="{2D211F77-E322-4C0B-8C7A-A8B68BADD3F6}" destId="{32B79ACF-65D0-434F-96CB-BDA25827227B}" srcOrd="3" destOrd="0" presId="urn:microsoft.com/office/officeart/2009/layout/CirclePictureHierarchy"/>
    <dgm:cxn modelId="{58182CA1-CC0F-4F85-AA40-4609FF705CEE}" type="presParOf" srcId="{32B79ACF-65D0-434F-96CB-BDA25827227B}" destId="{B5CE82A4-18F1-40CA-A0FC-2BD2F8F6BCD4}" srcOrd="0" destOrd="0" presId="urn:microsoft.com/office/officeart/2009/layout/CirclePictureHierarchy"/>
    <dgm:cxn modelId="{0973FF1C-F490-4106-A538-DF900459E2A0}" type="presParOf" srcId="{B5CE82A4-18F1-40CA-A0FC-2BD2F8F6BCD4}" destId="{51B5E693-AAF0-41D5-81EB-0188B2657349}" srcOrd="0" destOrd="0" presId="urn:microsoft.com/office/officeart/2009/layout/CirclePictureHierarchy"/>
    <dgm:cxn modelId="{F5C59247-A02D-4985-A9B4-17536EDC2E11}" type="presParOf" srcId="{B5CE82A4-18F1-40CA-A0FC-2BD2F8F6BCD4}" destId="{BE763359-4329-4D61-A87C-809741E3A832}" srcOrd="1" destOrd="0" presId="urn:microsoft.com/office/officeart/2009/layout/CirclePictureHierarchy"/>
    <dgm:cxn modelId="{FCB6CF46-E920-4176-B8D4-768FCE7491F7}" type="presParOf" srcId="{32B79ACF-65D0-434F-96CB-BDA25827227B}" destId="{8B4F5E0B-5121-4488-9B65-52D67932B5CF}" srcOrd="1" destOrd="0" presId="urn:microsoft.com/office/officeart/2009/layout/CirclePictureHierarchy"/>
    <dgm:cxn modelId="{888BEC3E-E57E-45D7-8DD3-D8C6209FEBBF}" type="presParOf" srcId="{8B4F5E0B-5121-4488-9B65-52D67932B5CF}" destId="{6A710D06-C7AF-4D9E-95F6-87999C9773E6}" srcOrd="0" destOrd="0" presId="urn:microsoft.com/office/officeart/2009/layout/CirclePictureHierarchy"/>
    <dgm:cxn modelId="{E496C8DB-8C83-4F33-A2CD-D6A52D3E362A}" type="presParOf" srcId="{8B4F5E0B-5121-4488-9B65-52D67932B5CF}" destId="{FC4CAA3A-62EB-4CD5-AB24-887B5C774550}" srcOrd="1" destOrd="0" presId="urn:microsoft.com/office/officeart/2009/layout/CirclePictureHierarchy"/>
    <dgm:cxn modelId="{7EC693FB-1995-46E7-91F3-3B142E180E34}" type="presParOf" srcId="{FC4CAA3A-62EB-4CD5-AB24-887B5C774550}" destId="{62EE4D5A-7718-4C76-8A4C-0590508D3F36}" srcOrd="0" destOrd="0" presId="urn:microsoft.com/office/officeart/2009/layout/CirclePictureHierarchy"/>
    <dgm:cxn modelId="{7BE2B882-CBC6-47A8-B3EB-41E2A38893F3}" type="presParOf" srcId="{62EE4D5A-7718-4C76-8A4C-0590508D3F36}" destId="{ABF062E0-CAB3-4326-A904-7095B479D79F}" srcOrd="0" destOrd="0" presId="urn:microsoft.com/office/officeart/2009/layout/CirclePictureHierarchy"/>
    <dgm:cxn modelId="{745B199C-83C0-45FE-973D-698C6964FFD1}" type="presParOf" srcId="{62EE4D5A-7718-4C76-8A4C-0590508D3F36}" destId="{59FF5812-9834-43B9-9704-57DCD221B3D5}" srcOrd="1" destOrd="0" presId="urn:microsoft.com/office/officeart/2009/layout/CirclePictureHierarchy"/>
    <dgm:cxn modelId="{E31FD44D-62F7-4316-8D9C-044BD359E269}" type="presParOf" srcId="{FC4CAA3A-62EB-4CD5-AB24-887B5C774550}" destId="{A9CBC670-1794-4C3C-89EC-A72B8333FE5C}" srcOrd="1" destOrd="0" presId="urn:microsoft.com/office/officeart/2009/layout/CirclePictureHierarchy"/>
    <dgm:cxn modelId="{56298AF8-B1E7-4577-9866-BFE5AAAE9965}" type="presParOf" srcId="{8B4F5E0B-5121-4488-9B65-52D67932B5CF}" destId="{6C77B0A5-BA7C-4742-B3BD-60D4C97DB63D}" srcOrd="2" destOrd="0" presId="urn:microsoft.com/office/officeart/2009/layout/CirclePictureHierarchy"/>
    <dgm:cxn modelId="{DDDD1F49-551E-4FFD-901F-9B813FCB2248}" type="presParOf" srcId="{8B4F5E0B-5121-4488-9B65-52D67932B5CF}" destId="{4DDFBE1E-9506-48A7-A94E-85E01BABC64E}" srcOrd="3" destOrd="0" presId="urn:microsoft.com/office/officeart/2009/layout/CirclePictureHierarchy"/>
    <dgm:cxn modelId="{3551F69C-9C8C-4D56-B1D0-768776C262DD}" type="presParOf" srcId="{4DDFBE1E-9506-48A7-A94E-85E01BABC64E}" destId="{CEEC82FD-5765-4B86-988A-1B2DAE0A88AC}" srcOrd="0" destOrd="0" presId="urn:microsoft.com/office/officeart/2009/layout/CirclePictureHierarchy"/>
    <dgm:cxn modelId="{A43BFC4E-5B02-48C3-9390-369790D29D94}" type="presParOf" srcId="{CEEC82FD-5765-4B86-988A-1B2DAE0A88AC}" destId="{3819DF23-8935-46D6-B21A-96424205E7DE}" srcOrd="0" destOrd="0" presId="urn:microsoft.com/office/officeart/2009/layout/CirclePictureHierarchy"/>
    <dgm:cxn modelId="{0ACCE30B-DD5C-43BC-B629-932C91760BC0}" type="presParOf" srcId="{CEEC82FD-5765-4B86-988A-1B2DAE0A88AC}" destId="{DD5235AD-B99C-4DA5-9C6D-BCCC9A1F44C5}" srcOrd="1" destOrd="0" presId="urn:microsoft.com/office/officeart/2009/layout/CirclePictureHierarchy"/>
    <dgm:cxn modelId="{A3A1DF3D-2766-4227-B27C-DB5145F3E952}" type="presParOf" srcId="{4DDFBE1E-9506-48A7-A94E-85E01BABC64E}" destId="{DF82846A-782A-440E-9523-DB555104B523}" srcOrd="1" destOrd="0" presId="urn:microsoft.com/office/officeart/2009/layout/CirclePictureHierarchy"/>
    <dgm:cxn modelId="{0C33F689-5888-4AE4-981F-5424F3476A85}" type="presParOf" srcId="{8B4F5E0B-5121-4488-9B65-52D67932B5CF}" destId="{25863B68-9D5A-49EC-BBE5-165E055F9224}" srcOrd="4" destOrd="0" presId="urn:microsoft.com/office/officeart/2009/layout/CirclePictureHierarchy"/>
    <dgm:cxn modelId="{9A020363-F6FF-487A-8333-5E3B600733EE}" type="presParOf" srcId="{8B4F5E0B-5121-4488-9B65-52D67932B5CF}" destId="{4E70E95C-D14B-4C48-A17D-D3C8CF98ED71}" srcOrd="5" destOrd="0" presId="urn:microsoft.com/office/officeart/2009/layout/CirclePictureHierarchy"/>
    <dgm:cxn modelId="{8EC048AF-2C6A-4ED3-A7DC-59177B6820BC}" type="presParOf" srcId="{4E70E95C-D14B-4C48-A17D-D3C8CF98ED71}" destId="{07F5B360-AE7D-4715-80F9-98172A280C29}" srcOrd="0" destOrd="0" presId="urn:microsoft.com/office/officeart/2009/layout/CirclePictureHierarchy"/>
    <dgm:cxn modelId="{223F6E9F-9239-417D-9CC1-82694896C6A2}" type="presParOf" srcId="{07F5B360-AE7D-4715-80F9-98172A280C29}" destId="{D6C05DC6-34B9-4165-B78A-D352488E89CB}" srcOrd="0" destOrd="0" presId="urn:microsoft.com/office/officeart/2009/layout/CirclePictureHierarchy"/>
    <dgm:cxn modelId="{1EF9467E-2C63-4B58-8A81-D8B13193B3F9}" type="presParOf" srcId="{07F5B360-AE7D-4715-80F9-98172A280C29}" destId="{C9B1A355-7B70-456E-A5E9-1A48A21702CE}" srcOrd="1" destOrd="0" presId="urn:microsoft.com/office/officeart/2009/layout/CirclePictureHierarchy"/>
    <dgm:cxn modelId="{2E6F3CDB-16D2-492A-B315-143A5C3D64EE}" type="presParOf" srcId="{4E70E95C-D14B-4C48-A17D-D3C8CF98ED71}" destId="{DB89E4AE-EE3D-4DEF-BB7B-A7445B7FA0A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17A69C-98AA-410D-A46A-CA8E8FEF27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5427E1A-B6E9-4203-AF42-CC7CDFF429FE}">
      <dgm:prSet phldrT="[Text]"/>
      <dgm:spPr/>
      <dgm:t>
        <a:bodyPr/>
        <a:lstStyle/>
        <a:p>
          <a:r>
            <a:rPr lang="de-DE"/>
            <a:t> </a:t>
          </a:r>
        </a:p>
      </dgm:t>
    </dgm:pt>
    <dgm:pt modelId="{35DE8B53-B9F3-4F08-BC87-0496722408A8}" type="parTrans" cxnId="{FA3159FF-9EC3-490F-841B-42F8A29C7670}">
      <dgm:prSet/>
      <dgm:spPr/>
      <dgm:t>
        <a:bodyPr/>
        <a:lstStyle/>
        <a:p>
          <a:endParaRPr lang="de-DE"/>
        </a:p>
      </dgm:t>
    </dgm:pt>
    <dgm:pt modelId="{DAA17102-1BFB-4290-BA72-ED6966A0046E}" type="sibTrans" cxnId="{FA3159FF-9EC3-490F-841B-42F8A29C7670}">
      <dgm:prSet/>
      <dgm:spPr/>
      <dgm:t>
        <a:bodyPr/>
        <a:lstStyle/>
        <a:p>
          <a:endParaRPr lang="de-DE"/>
        </a:p>
      </dgm:t>
    </dgm:pt>
    <dgm:pt modelId="{D2A769C3-AC8C-494C-A1A8-BEDF51C7CF61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7D4E2028-55F9-4F27-AD69-11C69D370AD9}" type="parTrans" cxnId="{7B543E3B-CB99-42D8-B5BB-5061A187004A}">
      <dgm:prSet/>
      <dgm:spPr/>
      <dgm:t>
        <a:bodyPr/>
        <a:lstStyle/>
        <a:p>
          <a:endParaRPr lang="de-DE"/>
        </a:p>
      </dgm:t>
    </dgm:pt>
    <dgm:pt modelId="{5EEBF0B3-361B-4B2D-9AD2-496C0F42F41E}" type="sibTrans" cxnId="{7B543E3B-CB99-42D8-B5BB-5061A187004A}">
      <dgm:prSet/>
      <dgm:spPr/>
      <dgm:t>
        <a:bodyPr/>
        <a:lstStyle/>
        <a:p>
          <a:endParaRPr lang="de-DE"/>
        </a:p>
      </dgm:t>
    </dgm:pt>
    <dgm:pt modelId="{36135A2F-F100-4161-ADFC-7A40869FCAC7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E20ADD22-F883-4B68-8ACD-572D0E589C97}" type="sibTrans" cxnId="{668520C0-8496-4399-8171-B42C99C7FE21}">
      <dgm:prSet/>
      <dgm:spPr/>
      <dgm:t>
        <a:bodyPr/>
        <a:lstStyle/>
        <a:p>
          <a:endParaRPr lang="de-DE"/>
        </a:p>
      </dgm:t>
    </dgm:pt>
    <dgm:pt modelId="{030C86A1-999D-4C67-B4BA-A6AA10FD1C19}" type="parTrans" cxnId="{668520C0-8496-4399-8171-B42C99C7FE21}">
      <dgm:prSet/>
      <dgm:spPr/>
      <dgm:t>
        <a:bodyPr/>
        <a:lstStyle/>
        <a:p>
          <a:endParaRPr lang="de-DE"/>
        </a:p>
      </dgm:t>
    </dgm:pt>
    <dgm:pt modelId="{3E4B806C-5740-4E2E-BDAA-9BE0F94D258B}" type="pres">
      <dgm:prSet presAssocID="{2017A69C-98AA-410D-A46A-CA8E8FEF27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93BABA-B5BF-4D74-A420-24D5B323690F}" type="pres">
      <dgm:prSet presAssocID="{85427E1A-B6E9-4203-AF42-CC7CDFF429F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681A783-A896-4235-84FF-9C3613FA4F02}" type="pres">
      <dgm:prSet presAssocID="{85427E1A-B6E9-4203-AF42-CC7CDFF429FE}" presName="gear1srcNode" presStyleLbl="node1" presStyleIdx="0" presStyleCnt="3"/>
      <dgm:spPr/>
    </dgm:pt>
    <dgm:pt modelId="{4919B9B0-E251-44E3-A86F-3B6FA7A5E422}" type="pres">
      <dgm:prSet presAssocID="{85427E1A-B6E9-4203-AF42-CC7CDFF429FE}" presName="gear1dstNode" presStyleLbl="node1" presStyleIdx="0" presStyleCnt="3"/>
      <dgm:spPr/>
    </dgm:pt>
    <dgm:pt modelId="{846435D5-065D-4098-AAEF-7B00F43DDC10}" type="pres">
      <dgm:prSet presAssocID="{D2A769C3-AC8C-494C-A1A8-BEDF51C7CF61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8AEB30-EF4E-4379-A0CF-5C206B4EAC13}" type="pres">
      <dgm:prSet presAssocID="{D2A769C3-AC8C-494C-A1A8-BEDF51C7CF61}" presName="gear2srcNode" presStyleLbl="node1" presStyleIdx="1" presStyleCnt="3"/>
      <dgm:spPr/>
    </dgm:pt>
    <dgm:pt modelId="{3ABB19E1-BD16-424E-858E-16C9F1BB7C81}" type="pres">
      <dgm:prSet presAssocID="{D2A769C3-AC8C-494C-A1A8-BEDF51C7CF61}" presName="gear2dstNode" presStyleLbl="node1" presStyleIdx="1" presStyleCnt="3"/>
      <dgm:spPr/>
    </dgm:pt>
    <dgm:pt modelId="{DF57D3B7-F684-4CA2-8646-9962C97099DC}" type="pres">
      <dgm:prSet presAssocID="{36135A2F-F100-4161-ADFC-7A40869FCAC7}" presName="gear3" presStyleLbl="node1" presStyleIdx="2" presStyleCnt="3"/>
      <dgm:spPr/>
    </dgm:pt>
    <dgm:pt modelId="{0607CF31-FD8A-4440-A226-22205DE82AAE}" type="pres">
      <dgm:prSet presAssocID="{36135A2F-F100-4161-ADFC-7A40869FCAC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C2A74E9-3C4E-4AB0-B594-8E8061B9E98E}" type="pres">
      <dgm:prSet presAssocID="{36135A2F-F100-4161-ADFC-7A40869FCAC7}" presName="gear3srcNode" presStyleLbl="node1" presStyleIdx="2" presStyleCnt="3"/>
      <dgm:spPr/>
    </dgm:pt>
    <dgm:pt modelId="{22436302-4EFE-4EF5-B457-DE8C78226E2F}" type="pres">
      <dgm:prSet presAssocID="{36135A2F-F100-4161-ADFC-7A40869FCAC7}" presName="gear3dstNode" presStyleLbl="node1" presStyleIdx="2" presStyleCnt="3"/>
      <dgm:spPr/>
    </dgm:pt>
    <dgm:pt modelId="{6077E3A4-D6E6-46FC-9524-F4230AC4B2BB}" type="pres">
      <dgm:prSet presAssocID="{DAA17102-1BFB-4290-BA72-ED6966A0046E}" presName="connector1" presStyleLbl="sibTrans2D1" presStyleIdx="0" presStyleCnt="3"/>
      <dgm:spPr/>
    </dgm:pt>
    <dgm:pt modelId="{96C38DCF-A53A-420A-81EC-FD858158E20A}" type="pres">
      <dgm:prSet presAssocID="{5EEBF0B3-361B-4B2D-9AD2-496C0F42F41E}" presName="connector2" presStyleLbl="sibTrans2D1" presStyleIdx="1" presStyleCnt="3"/>
      <dgm:spPr/>
    </dgm:pt>
    <dgm:pt modelId="{DFAE5EE5-D00B-4849-A5F3-3C44D2DEEE02}" type="pres">
      <dgm:prSet presAssocID="{E20ADD22-F883-4B68-8ACD-572D0E589C97}" presName="connector3" presStyleLbl="sibTrans2D1" presStyleIdx="2" presStyleCnt="3"/>
      <dgm:spPr/>
    </dgm:pt>
  </dgm:ptLst>
  <dgm:cxnLst>
    <dgm:cxn modelId="{184ED90E-6CA0-4CC0-8553-7E54C882C90A}" type="presOf" srcId="{DAA17102-1BFB-4290-BA72-ED6966A0046E}" destId="{6077E3A4-D6E6-46FC-9524-F4230AC4B2BB}" srcOrd="0" destOrd="0" presId="urn:microsoft.com/office/officeart/2005/8/layout/gear1"/>
    <dgm:cxn modelId="{58BFB912-4EC4-4095-A79D-5EEC775029FE}" type="presOf" srcId="{D2A769C3-AC8C-494C-A1A8-BEDF51C7CF61}" destId="{3ABB19E1-BD16-424E-858E-16C9F1BB7C81}" srcOrd="2" destOrd="0" presId="urn:microsoft.com/office/officeart/2005/8/layout/gear1"/>
    <dgm:cxn modelId="{67BF141C-41A7-43FA-92B1-833797C61B52}" type="presOf" srcId="{2017A69C-98AA-410D-A46A-CA8E8FEF2772}" destId="{3E4B806C-5740-4E2E-BDAA-9BE0F94D258B}" srcOrd="0" destOrd="0" presId="urn:microsoft.com/office/officeart/2005/8/layout/gear1"/>
    <dgm:cxn modelId="{8E650020-EAC8-46A4-8D46-3883C819C143}" type="presOf" srcId="{36135A2F-F100-4161-ADFC-7A40869FCAC7}" destId="{22436302-4EFE-4EF5-B457-DE8C78226E2F}" srcOrd="3" destOrd="0" presId="urn:microsoft.com/office/officeart/2005/8/layout/gear1"/>
    <dgm:cxn modelId="{5826F035-C47D-430C-B0BE-B0FD824E43CF}" type="presOf" srcId="{D2A769C3-AC8C-494C-A1A8-BEDF51C7CF61}" destId="{846435D5-065D-4098-AAEF-7B00F43DDC10}" srcOrd="0" destOrd="0" presId="urn:microsoft.com/office/officeart/2005/8/layout/gear1"/>
    <dgm:cxn modelId="{7B543E3B-CB99-42D8-B5BB-5061A187004A}" srcId="{2017A69C-98AA-410D-A46A-CA8E8FEF2772}" destId="{D2A769C3-AC8C-494C-A1A8-BEDF51C7CF61}" srcOrd="1" destOrd="0" parTransId="{7D4E2028-55F9-4F27-AD69-11C69D370AD9}" sibTransId="{5EEBF0B3-361B-4B2D-9AD2-496C0F42F41E}"/>
    <dgm:cxn modelId="{E4D9B96C-4A11-4398-B59B-8BBB22716136}" type="presOf" srcId="{E20ADD22-F883-4B68-8ACD-572D0E589C97}" destId="{DFAE5EE5-D00B-4849-A5F3-3C44D2DEEE02}" srcOrd="0" destOrd="0" presId="urn:microsoft.com/office/officeart/2005/8/layout/gear1"/>
    <dgm:cxn modelId="{6B81F64C-4AE1-4ADE-B201-00526D2DA88C}" type="presOf" srcId="{36135A2F-F100-4161-ADFC-7A40869FCAC7}" destId="{DC2A74E9-3C4E-4AB0-B594-8E8061B9E98E}" srcOrd="2" destOrd="0" presId="urn:microsoft.com/office/officeart/2005/8/layout/gear1"/>
    <dgm:cxn modelId="{55616F56-BA30-46B7-AF1E-B1E6247C60EB}" type="presOf" srcId="{85427E1A-B6E9-4203-AF42-CC7CDFF429FE}" destId="{2493BABA-B5BF-4D74-A420-24D5B323690F}" srcOrd="0" destOrd="0" presId="urn:microsoft.com/office/officeart/2005/8/layout/gear1"/>
    <dgm:cxn modelId="{9E573677-7101-4893-A731-155C1881A684}" type="presOf" srcId="{36135A2F-F100-4161-ADFC-7A40869FCAC7}" destId="{DF57D3B7-F684-4CA2-8646-9962C97099DC}" srcOrd="0" destOrd="0" presId="urn:microsoft.com/office/officeart/2005/8/layout/gear1"/>
    <dgm:cxn modelId="{A6E249AE-1484-43AB-AFD8-28109398E439}" type="presOf" srcId="{5EEBF0B3-361B-4B2D-9AD2-496C0F42F41E}" destId="{96C38DCF-A53A-420A-81EC-FD858158E20A}" srcOrd="0" destOrd="0" presId="urn:microsoft.com/office/officeart/2005/8/layout/gear1"/>
    <dgm:cxn modelId="{76808DB8-EB64-45A2-9E63-6A202AC7E182}" type="presOf" srcId="{85427E1A-B6E9-4203-AF42-CC7CDFF429FE}" destId="{4919B9B0-E251-44E3-A86F-3B6FA7A5E422}" srcOrd="2" destOrd="0" presId="urn:microsoft.com/office/officeart/2005/8/layout/gear1"/>
    <dgm:cxn modelId="{0E1828BF-E651-443B-B84F-5E7AA7C034D4}" type="presOf" srcId="{D2A769C3-AC8C-494C-A1A8-BEDF51C7CF61}" destId="{4B8AEB30-EF4E-4379-A0CF-5C206B4EAC13}" srcOrd="1" destOrd="0" presId="urn:microsoft.com/office/officeart/2005/8/layout/gear1"/>
    <dgm:cxn modelId="{668520C0-8496-4399-8171-B42C99C7FE21}" srcId="{2017A69C-98AA-410D-A46A-CA8E8FEF2772}" destId="{36135A2F-F100-4161-ADFC-7A40869FCAC7}" srcOrd="2" destOrd="0" parTransId="{030C86A1-999D-4C67-B4BA-A6AA10FD1C19}" sibTransId="{E20ADD22-F883-4B68-8ACD-572D0E589C97}"/>
    <dgm:cxn modelId="{E6D96ECC-4D91-4FD4-8C34-42FD02EC7B0B}" type="presOf" srcId="{36135A2F-F100-4161-ADFC-7A40869FCAC7}" destId="{0607CF31-FD8A-4440-A226-22205DE82AAE}" srcOrd="1" destOrd="0" presId="urn:microsoft.com/office/officeart/2005/8/layout/gear1"/>
    <dgm:cxn modelId="{FA3159FF-9EC3-490F-841B-42F8A29C7670}" srcId="{2017A69C-98AA-410D-A46A-CA8E8FEF2772}" destId="{85427E1A-B6E9-4203-AF42-CC7CDFF429FE}" srcOrd="0" destOrd="0" parTransId="{35DE8B53-B9F3-4F08-BC87-0496722408A8}" sibTransId="{DAA17102-1BFB-4290-BA72-ED6966A0046E}"/>
    <dgm:cxn modelId="{D660D2FF-7C5E-4296-AE05-065EF325968B}" type="presOf" srcId="{85427E1A-B6E9-4203-AF42-CC7CDFF429FE}" destId="{0681A783-A896-4235-84FF-9C3613FA4F02}" srcOrd="1" destOrd="0" presId="urn:microsoft.com/office/officeart/2005/8/layout/gear1"/>
    <dgm:cxn modelId="{D7122B02-82EC-4316-ACC7-88D48970AAEC}" type="presParOf" srcId="{3E4B806C-5740-4E2E-BDAA-9BE0F94D258B}" destId="{2493BABA-B5BF-4D74-A420-24D5B323690F}" srcOrd="0" destOrd="0" presId="urn:microsoft.com/office/officeart/2005/8/layout/gear1"/>
    <dgm:cxn modelId="{48927308-2D70-4A05-9B12-B3078C542E15}" type="presParOf" srcId="{3E4B806C-5740-4E2E-BDAA-9BE0F94D258B}" destId="{0681A783-A896-4235-84FF-9C3613FA4F02}" srcOrd="1" destOrd="0" presId="urn:microsoft.com/office/officeart/2005/8/layout/gear1"/>
    <dgm:cxn modelId="{F716F070-F371-4459-95FA-B6AAAEA1376B}" type="presParOf" srcId="{3E4B806C-5740-4E2E-BDAA-9BE0F94D258B}" destId="{4919B9B0-E251-44E3-A86F-3B6FA7A5E422}" srcOrd="2" destOrd="0" presId="urn:microsoft.com/office/officeart/2005/8/layout/gear1"/>
    <dgm:cxn modelId="{FBE681C9-C889-42B9-8BDB-3DFDD46A5F0E}" type="presParOf" srcId="{3E4B806C-5740-4E2E-BDAA-9BE0F94D258B}" destId="{846435D5-065D-4098-AAEF-7B00F43DDC10}" srcOrd="3" destOrd="0" presId="urn:microsoft.com/office/officeart/2005/8/layout/gear1"/>
    <dgm:cxn modelId="{4D76A438-1ADE-4D2A-8407-9262D1977ED3}" type="presParOf" srcId="{3E4B806C-5740-4E2E-BDAA-9BE0F94D258B}" destId="{4B8AEB30-EF4E-4379-A0CF-5C206B4EAC13}" srcOrd="4" destOrd="0" presId="urn:microsoft.com/office/officeart/2005/8/layout/gear1"/>
    <dgm:cxn modelId="{39BD3075-AF92-41FD-B829-A867B7483CEC}" type="presParOf" srcId="{3E4B806C-5740-4E2E-BDAA-9BE0F94D258B}" destId="{3ABB19E1-BD16-424E-858E-16C9F1BB7C81}" srcOrd="5" destOrd="0" presId="urn:microsoft.com/office/officeart/2005/8/layout/gear1"/>
    <dgm:cxn modelId="{9D98A8D0-1D6F-458A-953C-739BFDB88EE1}" type="presParOf" srcId="{3E4B806C-5740-4E2E-BDAA-9BE0F94D258B}" destId="{DF57D3B7-F684-4CA2-8646-9962C97099DC}" srcOrd="6" destOrd="0" presId="urn:microsoft.com/office/officeart/2005/8/layout/gear1"/>
    <dgm:cxn modelId="{6F530E4A-9D84-44A0-B51B-22CCCE3C7F86}" type="presParOf" srcId="{3E4B806C-5740-4E2E-BDAA-9BE0F94D258B}" destId="{0607CF31-FD8A-4440-A226-22205DE82AAE}" srcOrd="7" destOrd="0" presId="urn:microsoft.com/office/officeart/2005/8/layout/gear1"/>
    <dgm:cxn modelId="{6FF31546-5C60-440E-982F-17233BA6BEE3}" type="presParOf" srcId="{3E4B806C-5740-4E2E-BDAA-9BE0F94D258B}" destId="{DC2A74E9-3C4E-4AB0-B594-8E8061B9E98E}" srcOrd="8" destOrd="0" presId="urn:microsoft.com/office/officeart/2005/8/layout/gear1"/>
    <dgm:cxn modelId="{A8661691-9F5E-4D83-BAF1-1B5C75B3B2B8}" type="presParOf" srcId="{3E4B806C-5740-4E2E-BDAA-9BE0F94D258B}" destId="{22436302-4EFE-4EF5-B457-DE8C78226E2F}" srcOrd="9" destOrd="0" presId="urn:microsoft.com/office/officeart/2005/8/layout/gear1"/>
    <dgm:cxn modelId="{495B9625-B083-46B6-8A61-5164E6C21BD3}" type="presParOf" srcId="{3E4B806C-5740-4E2E-BDAA-9BE0F94D258B}" destId="{6077E3A4-D6E6-46FC-9524-F4230AC4B2BB}" srcOrd="10" destOrd="0" presId="urn:microsoft.com/office/officeart/2005/8/layout/gear1"/>
    <dgm:cxn modelId="{B526EB31-AD59-4426-A84C-B72B47103B8B}" type="presParOf" srcId="{3E4B806C-5740-4E2E-BDAA-9BE0F94D258B}" destId="{96C38DCF-A53A-420A-81EC-FD858158E20A}" srcOrd="11" destOrd="0" presId="urn:microsoft.com/office/officeart/2005/8/layout/gear1"/>
    <dgm:cxn modelId="{322A33B1-DC77-4540-A85A-FFDBEA47580B}" type="presParOf" srcId="{3E4B806C-5740-4E2E-BDAA-9BE0F94D258B}" destId="{DFAE5EE5-D00B-4849-A5F3-3C44D2DEEE0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BABA-B5BF-4D74-A420-24D5B323690F}">
      <dsp:nvSpPr>
        <dsp:cNvPr id="0" name=""/>
        <dsp:cNvSpPr/>
      </dsp:nvSpPr>
      <dsp:spPr>
        <a:xfrm>
          <a:off x="343191" y="271337"/>
          <a:ext cx="272389" cy="27238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 </a:t>
          </a:r>
        </a:p>
      </dsp:txBody>
      <dsp:txXfrm>
        <a:off x="397953" y="335143"/>
        <a:ext cx="162865" cy="140013"/>
      </dsp:txXfrm>
    </dsp:sp>
    <dsp:sp modelId="{846435D5-065D-4098-AAEF-7B00F43DDC10}">
      <dsp:nvSpPr>
        <dsp:cNvPr id="0" name=""/>
        <dsp:cNvSpPr/>
      </dsp:nvSpPr>
      <dsp:spPr>
        <a:xfrm>
          <a:off x="184710" y="206954"/>
          <a:ext cx="198101" cy="1981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 </a:t>
          </a:r>
        </a:p>
      </dsp:txBody>
      <dsp:txXfrm>
        <a:off x="234583" y="257128"/>
        <a:ext cx="98355" cy="97753"/>
      </dsp:txXfrm>
    </dsp:sp>
    <dsp:sp modelId="{DF57D3B7-F684-4CA2-8646-9962C97099DC}">
      <dsp:nvSpPr>
        <dsp:cNvPr id="0" name=""/>
        <dsp:cNvSpPr/>
      </dsp:nvSpPr>
      <dsp:spPr>
        <a:xfrm rot="20700000">
          <a:off x="295667" y="70284"/>
          <a:ext cx="194099" cy="19409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 </a:t>
          </a:r>
        </a:p>
      </dsp:txBody>
      <dsp:txXfrm rot="-20700000">
        <a:off x="338239" y="112856"/>
        <a:ext cx="108955" cy="108955"/>
      </dsp:txXfrm>
    </dsp:sp>
    <dsp:sp modelId="{6077E3A4-D6E6-46FC-9524-F4230AC4B2BB}">
      <dsp:nvSpPr>
        <dsp:cNvPr id="0" name=""/>
        <dsp:cNvSpPr/>
      </dsp:nvSpPr>
      <dsp:spPr>
        <a:xfrm>
          <a:off x="299596" y="240314"/>
          <a:ext cx="348658" cy="348658"/>
        </a:xfrm>
        <a:prstGeom prst="circularArrow">
          <a:avLst>
            <a:gd name="adj1" fmla="val 4687"/>
            <a:gd name="adj2" fmla="val 299029"/>
            <a:gd name="adj3" fmla="val 2206792"/>
            <a:gd name="adj4" fmla="val 1692608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8DCF-A53A-420A-81EC-FD858158E20A}">
      <dsp:nvSpPr>
        <dsp:cNvPr id="0" name=""/>
        <dsp:cNvSpPr/>
      </dsp:nvSpPr>
      <dsp:spPr>
        <a:xfrm>
          <a:off x="149627" y="175921"/>
          <a:ext cx="253322" cy="2533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5EE5-D00B-4849-A5F3-3C44D2DEEE02}">
      <dsp:nvSpPr>
        <dsp:cNvPr id="0" name=""/>
        <dsp:cNvSpPr/>
      </dsp:nvSpPr>
      <dsp:spPr>
        <a:xfrm>
          <a:off x="250770" y="40569"/>
          <a:ext cx="273132" cy="27313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BABA-B5BF-4D74-A420-24D5B323690F}">
      <dsp:nvSpPr>
        <dsp:cNvPr id="0" name=""/>
        <dsp:cNvSpPr/>
      </dsp:nvSpPr>
      <dsp:spPr>
        <a:xfrm>
          <a:off x="343191" y="271337"/>
          <a:ext cx="272389" cy="27238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 </a:t>
          </a:r>
        </a:p>
      </dsp:txBody>
      <dsp:txXfrm>
        <a:off x="397953" y="335143"/>
        <a:ext cx="162865" cy="140013"/>
      </dsp:txXfrm>
    </dsp:sp>
    <dsp:sp modelId="{846435D5-065D-4098-AAEF-7B00F43DDC10}">
      <dsp:nvSpPr>
        <dsp:cNvPr id="0" name=""/>
        <dsp:cNvSpPr/>
      </dsp:nvSpPr>
      <dsp:spPr>
        <a:xfrm>
          <a:off x="184710" y="206954"/>
          <a:ext cx="198101" cy="1981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 </a:t>
          </a:r>
        </a:p>
      </dsp:txBody>
      <dsp:txXfrm>
        <a:off x="234583" y="257128"/>
        <a:ext cx="98355" cy="97753"/>
      </dsp:txXfrm>
    </dsp:sp>
    <dsp:sp modelId="{DF57D3B7-F684-4CA2-8646-9962C97099DC}">
      <dsp:nvSpPr>
        <dsp:cNvPr id="0" name=""/>
        <dsp:cNvSpPr/>
      </dsp:nvSpPr>
      <dsp:spPr>
        <a:xfrm rot="20700000">
          <a:off x="295667" y="70284"/>
          <a:ext cx="194099" cy="19409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 </a:t>
          </a:r>
        </a:p>
      </dsp:txBody>
      <dsp:txXfrm rot="-20700000">
        <a:off x="338239" y="112856"/>
        <a:ext cx="108955" cy="108955"/>
      </dsp:txXfrm>
    </dsp:sp>
    <dsp:sp modelId="{6077E3A4-D6E6-46FC-9524-F4230AC4B2BB}">
      <dsp:nvSpPr>
        <dsp:cNvPr id="0" name=""/>
        <dsp:cNvSpPr/>
      </dsp:nvSpPr>
      <dsp:spPr>
        <a:xfrm>
          <a:off x="299596" y="240314"/>
          <a:ext cx="348658" cy="348658"/>
        </a:xfrm>
        <a:prstGeom prst="circularArrow">
          <a:avLst>
            <a:gd name="adj1" fmla="val 4687"/>
            <a:gd name="adj2" fmla="val 299029"/>
            <a:gd name="adj3" fmla="val 2206792"/>
            <a:gd name="adj4" fmla="val 1692608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8DCF-A53A-420A-81EC-FD858158E20A}">
      <dsp:nvSpPr>
        <dsp:cNvPr id="0" name=""/>
        <dsp:cNvSpPr/>
      </dsp:nvSpPr>
      <dsp:spPr>
        <a:xfrm>
          <a:off x="149627" y="175921"/>
          <a:ext cx="253322" cy="2533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5EE5-D00B-4849-A5F3-3C44D2DEEE02}">
      <dsp:nvSpPr>
        <dsp:cNvPr id="0" name=""/>
        <dsp:cNvSpPr/>
      </dsp:nvSpPr>
      <dsp:spPr>
        <a:xfrm>
          <a:off x="250770" y="40569"/>
          <a:ext cx="273132" cy="27313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BABA-B5BF-4D74-A420-24D5B323690F}">
      <dsp:nvSpPr>
        <dsp:cNvPr id="0" name=""/>
        <dsp:cNvSpPr/>
      </dsp:nvSpPr>
      <dsp:spPr>
        <a:xfrm>
          <a:off x="14003" y="46851"/>
          <a:ext cx="17115" cy="1711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/>
            <a:t> </a:t>
          </a:r>
        </a:p>
      </dsp:txBody>
      <dsp:txXfrm>
        <a:off x="17444" y="50860"/>
        <a:ext cx="10233" cy="8798"/>
      </dsp:txXfrm>
    </dsp:sp>
    <dsp:sp modelId="{846435D5-065D-4098-AAEF-7B00F43DDC10}">
      <dsp:nvSpPr>
        <dsp:cNvPr id="0" name=""/>
        <dsp:cNvSpPr/>
      </dsp:nvSpPr>
      <dsp:spPr>
        <a:xfrm>
          <a:off x="4045" y="42806"/>
          <a:ext cx="12447" cy="1244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 </a:t>
          </a:r>
        </a:p>
      </dsp:txBody>
      <dsp:txXfrm>
        <a:off x="7179" y="45959"/>
        <a:ext cx="6179" cy="6141"/>
      </dsp:txXfrm>
    </dsp:sp>
    <dsp:sp modelId="{DF57D3B7-F684-4CA2-8646-9962C97099DC}">
      <dsp:nvSpPr>
        <dsp:cNvPr id="0" name=""/>
        <dsp:cNvSpPr/>
      </dsp:nvSpPr>
      <dsp:spPr>
        <a:xfrm rot="20700000">
          <a:off x="11017" y="34218"/>
          <a:ext cx="12196" cy="121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 </a:t>
          </a:r>
        </a:p>
      </dsp:txBody>
      <dsp:txXfrm rot="-20700000">
        <a:off x="13692" y="36893"/>
        <a:ext cx="6846" cy="6846"/>
      </dsp:txXfrm>
    </dsp:sp>
    <dsp:sp modelId="{6077E3A4-D6E6-46FC-9524-F4230AC4B2BB}">
      <dsp:nvSpPr>
        <dsp:cNvPr id="0" name=""/>
        <dsp:cNvSpPr/>
      </dsp:nvSpPr>
      <dsp:spPr>
        <a:xfrm>
          <a:off x="12432" y="41785"/>
          <a:ext cx="21907" cy="21907"/>
        </a:xfrm>
        <a:prstGeom prst="circularArrow">
          <a:avLst>
            <a:gd name="adj1" fmla="val 16432"/>
            <a:gd name="adj2" fmla="val 1264642"/>
            <a:gd name="adj3" fmla="val 3496678"/>
            <a:gd name="adj4" fmla="val 20842410"/>
            <a:gd name="adj5" fmla="val 82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8DCF-A53A-420A-81EC-FD858158E20A}">
      <dsp:nvSpPr>
        <dsp:cNvPr id="0" name=""/>
        <dsp:cNvSpPr/>
      </dsp:nvSpPr>
      <dsp:spPr>
        <a:xfrm>
          <a:off x="1841" y="45210"/>
          <a:ext cx="15917" cy="15917"/>
        </a:xfrm>
        <a:prstGeom prst="leftCircularArrow">
          <a:avLst>
            <a:gd name="adj1" fmla="val 22617"/>
            <a:gd name="adj2" fmla="val 1829191"/>
            <a:gd name="adj3" fmla="val 11888317"/>
            <a:gd name="adj4" fmla="val 14837806"/>
            <a:gd name="adj5" fmla="val 113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5EE5-D00B-4849-A5F3-3C44D2DEEE02}">
      <dsp:nvSpPr>
        <dsp:cNvPr id="0" name=""/>
        <dsp:cNvSpPr/>
      </dsp:nvSpPr>
      <dsp:spPr>
        <a:xfrm>
          <a:off x="8196" y="36705"/>
          <a:ext cx="17162" cy="17162"/>
        </a:xfrm>
        <a:prstGeom prst="circularArrow">
          <a:avLst>
            <a:gd name="adj1" fmla="val 20976"/>
            <a:gd name="adj2" fmla="val 1673524"/>
            <a:gd name="adj3" fmla="val 12034424"/>
            <a:gd name="adj4" fmla="val 10508221"/>
            <a:gd name="adj5" fmla="val 1048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BABA-B5BF-4D74-A420-24D5B323690F}">
      <dsp:nvSpPr>
        <dsp:cNvPr id="0" name=""/>
        <dsp:cNvSpPr/>
      </dsp:nvSpPr>
      <dsp:spPr>
        <a:xfrm>
          <a:off x="14003" y="46851"/>
          <a:ext cx="17115" cy="1711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/>
            <a:t> </a:t>
          </a:r>
        </a:p>
      </dsp:txBody>
      <dsp:txXfrm>
        <a:off x="17444" y="50860"/>
        <a:ext cx="10233" cy="8798"/>
      </dsp:txXfrm>
    </dsp:sp>
    <dsp:sp modelId="{846435D5-065D-4098-AAEF-7B00F43DDC10}">
      <dsp:nvSpPr>
        <dsp:cNvPr id="0" name=""/>
        <dsp:cNvSpPr/>
      </dsp:nvSpPr>
      <dsp:spPr>
        <a:xfrm>
          <a:off x="4045" y="42806"/>
          <a:ext cx="12447" cy="1244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 </a:t>
          </a:r>
        </a:p>
      </dsp:txBody>
      <dsp:txXfrm>
        <a:off x="7179" y="45959"/>
        <a:ext cx="6179" cy="6141"/>
      </dsp:txXfrm>
    </dsp:sp>
    <dsp:sp modelId="{DF57D3B7-F684-4CA2-8646-9962C97099DC}">
      <dsp:nvSpPr>
        <dsp:cNvPr id="0" name=""/>
        <dsp:cNvSpPr/>
      </dsp:nvSpPr>
      <dsp:spPr>
        <a:xfrm rot="20700000">
          <a:off x="11017" y="34218"/>
          <a:ext cx="12196" cy="121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 </a:t>
          </a:r>
        </a:p>
      </dsp:txBody>
      <dsp:txXfrm rot="-20700000">
        <a:off x="13692" y="36893"/>
        <a:ext cx="6846" cy="6846"/>
      </dsp:txXfrm>
    </dsp:sp>
    <dsp:sp modelId="{6077E3A4-D6E6-46FC-9524-F4230AC4B2BB}">
      <dsp:nvSpPr>
        <dsp:cNvPr id="0" name=""/>
        <dsp:cNvSpPr/>
      </dsp:nvSpPr>
      <dsp:spPr>
        <a:xfrm>
          <a:off x="12432" y="41785"/>
          <a:ext cx="21907" cy="21907"/>
        </a:xfrm>
        <a:prstGeom prst="circularArrow">
          <a:avLst>
            <a:gd name="adj1" fmla="val 16432"/>
            <a:gd name="adj2" fmla="val 1264642"/>
            <a:gd name="adj3" fmla="val 3496678"/>
            <a:gd name="adj4" fmla="val 20842410"/>
            <a:gd name="adj5" fmla="val 82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8DCF-A53A-420A-81EC-FD858158E20A}">
      <dsp:nvSpPr>
        <dsp:cNvPr id="0" name=""/>
        <dsp:cNvSpPr/>
      </dsp:nvSpPr>
      <dsp:spPr>
        <a:xfrm>
          <a:off x="1841" y="45210"/>
          <a:ext cx="15917" cy="15917"/>
        </a:xfrm>
        <a:prstGeom prst="leftCircularArrow">
          <a:avLst>
            <a:gd name="adj1" fmla="val 22617"/>
            <a:gd name="adj2" fmla="val 1829191"/>
            <a:gd name="adj3" fmla="val 11888317"/>
            <a:gd name="adj4" fmla="val 14837806"/>
            <a:gd name="adj5" fmla="val 113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5EE5-D00B-4849-A5F3-3C44D2DEEE02}">
      <dsp:nvSpPr>
        <dsp:cNvPr id="0" name=""/>
        <dsp:cNvSpPr/>
      </dsp:nvSpPr>
      <dsp:spPr>
        <a:xfrm>
          <a:off x="8196" y="36705"/>
          <a:ext cx="17162" cy="17162"/>
        </a:xfrm>
        <a:prstGeom prst="circularArrow">
          <a:avLst>
            <a:gd name="adj1" fmla="val 20976"/>
            <a:gd name="adj2" fmla="val 1673524"/>
            <a:gd name="adj3" fmla="val 12034424"/>
            <a:gd name="adj4" fmla="val 10508221"/>
            <a:gd name="adj5" fmla="val 1048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63B68-9D5A-49EC-BBE5-165E055F9224}">
      <dsp:nvSpPr>
        <dsp:cNvPr id="0" name=""/>
        <dsp:cNvSpPr/>
      </dsp:nvSpPr>
      <dsp:spPr>
        <a:xfrm>
          <a:off x="5267325" y="3010916"/>
          <a:ext cx="1654571" cy="189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13"/>
              </a:lnTo>
              <a:lnTo>
                <a:pt x="1654571" y="95513"/>
              </a:lnTo>
              <a:lnTo>
                <a:pt x="1654571" y="189523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7B0A5-BA7C-4742-B3BD-60D4C97DB63D}">
      <dsp:nvSpPr>
        <dsp:cNvPr id="0" name=""/>
        <dsp:cNvSpPr/>
      </dsp:nvSpPr>
      <dsp:spPr>
        <a:xfrm>
          <a:off x="5221604" y="3010916"/>
          <a:ext cx="91440" cy="1895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9523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10D06-C7AF-4D9E-95F6-87999C9773E6}">
      <dsp:nvSpPr>
        <dsp:cNvPr id="0" name=""/>
        <dsp:cNvSpPr/>
      </dsp:nvSpPr>
      <dsp:spPr>
        <a:xfrm>
          <a:off x="3612753" y="3010916"/>
          <a:ext cx="1654571" cy="189523"/>
        </a:xfrm>
        <a:custGeom>
          <a:avLst/>
          <a:gdLst/>
          <a:ahLst/>
          <a:cxnLst/>
          <a:rect l="0" t="0" r="0" b="0"/>
          <a:pathLst>
            <a:path>
              <a:moveTo>
                <a:pt x="1654571" y="0"/>
              </a:moveTo>
              <a:lnTo>
                <a:pt x="1654571" y="95513"/>
              </a:lnTo>
              <a:lnTo>
                <a:pt x="0" y="95513"/>
              </a:lnTo>
              <a:lnTo>
                <a:pt x="0" y="189523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CC192-BEAF-413B-824E-B7C2EC9F4732}">
      <dsp:nvSpPr>
        <dsp:cNvPr id="0" name=""/>
        <dsp:cNvSpPr/>
      </dsp:nvSpPr>
      <dsp:spPr>
        <a:xfrm>
          <a:off x="3199110" y="2219730"/>
          <a:ext cx="2068214" cy="189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13"/>
              </a:lnTo>
              <a:lnTo>
                <a:pt x="2068214" y="95513"/>
              </a:lnTo>
              <a:lnTo>
                <a:pt x="2068214" y="18952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3F96F-42E4-4FEF-B109-A5E7BDE82FB6}">
      <dsp:nvSpPr>
        <dsp:cNvPr id="0" name=""/>
        <dsp:cNvSpPr/>
      </dsp:nvSpPr>
      <dsp:spPr>
        <a:xfrm>
          <a:off x="1130895" y="3010916"/>
          <a:ext cx="827285" cy="189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13"/>
              </a:lnTo>
              <a:lnTo>
                <a:pt x="827285" y="95513"/>
              </a:lnTo>
              <a:lnTo>
                <a:pt x="827285" y="189523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87E44-F1A2-42F7-B57D-837D565D7287}">
      <dsp:nvSpPr>
        <dsp:cNvPr id="0" name=""/>
        <dsp:cNvSpPr/>
      </dsp:nvSpPr>
      <dsp:spPr>
        <a:xfrm>
          <a:off x="300831" y="3010916"/>
          <a:ext cx="830064" cy="189523"/>
        </a:xfrm>
        <a:custGeom>
          <a:avLst/>
          <a:gdLst/>
          <a:ahLst/>
          <a:cxnLst/>
          <a:rect l="0" t="0" r="0" b="0"/>
          <a:pathLst>
            <a:path>
              <a:moveTo>
                <a:pt x="830064" y="0"/>
              </a:moveTo>
              <a:lnTo>
                <a:pt x="830064" y="95513"/>
              </a:lnTo>
              <a:lnTo>
                <a:pt x="0" y="95513"/>
              </a:lnTo>
              <a:lnTo>
                <a:pt x="0" y="189523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2BAAD-BF38-40E2-A571-DAA16B9910BC}">
      <dsp:nvSpPr>
        <dsp:cNvPr id="0" name=""/>
        <dsp:cNvSpPr/>
      </dsp:nvSpPr>
      <dsp:spPr>
        <a:xfrm>
          <a:off x="1130895" y="2219730"/>
          <a:ext cx="2068214" cy="189523"/>
        </a:xfrm>
        <a:custGeom>
          <a:avLst/>
          <a:gdLst/>
          <a:ahLst/>
          <a:cxnLst/>
          <a:rect l="0" t="0" r="0" b="0"/>
          <a:pathLst>
            <a:path>
              <a:moveTo>
                <a:pt x="2068214" y="0"/>
              </a:moveTo>
              <a:lnTo>
                <a:pt x="2068214" y="95513"/>
              </a:lnTo>
              <a:lnTo>
                <a:pt x="0" y="95513"/>
              </a:lnTo>
              <a:lnTo>
                <a:pt x="0" y="18952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6E851-6982-411C-886C-53A63EDECBC6}">
      <dsp:nvSpPr>
        <dsp:cNvPr id="0" name=""/>
        <dsp:cNvSpPr/>
      </dsp:nvSpPr>
      <dsp:spPr>
        <a:xfrm>
          <a:off x="2898278" y="1618068"/>
          <a:ext cx="601662" cy="601662"/>
        </a:xfrm>
        <a:prstGeom prst="ellipse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9389A-BDDB-4391-914F-04BEB6EDE7CD}">
      <dsp:nvSpPr>
        <dsp:cNvPr id="0" name=""/>
        <dsp:cNvSpPr/>
      </dsp:nvSpPr>
      <dsp:spPr>
        <a:xfrm>
          <a:off x="3499941" y="1616563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tx1"/>
              </a:solidFill>
            </a:rPr>
            <a:t> ALQ: 6%</a:t>
          </a:r>
        </a:p>
      </dsp:txBody>
      <dsp:txXfrm>
        <a:off x="3499941" y="1616563"/>
        <a:ext cx="902493" cy="601662"/>
      </dsp:txXfrm>
    </dsp:sp>
    <dsp:sp modelId="{6741A1E2-CD88-4098-B2EE-9213A47CB86E}">
      <dsp:nvSpPr>
        <dsp:cNvPr id="0" name=""/>
        <dsp:cNvSpPr/>
      </dsp:nvSpPr>
      <dsp:spPr>
        <a:xfrm>
          <a:off x="830064" y="2409254"/>
          <a:ext cx="601662" cy="601662"/>
        </a:xfrm>
        <a:prstGeom prst="ellipse">
          <a:avLst/>
        </a:prstGeom>
        <a:solidFill>
          <a:schemeClr val="accent3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A380A-3C90-44F1-86C6-30B7A4CABC27}">
      <dsp:nvSpPr>
        <dsp:cNvPr id="0" name=""/>
        <dsp:cNvSpPr/>
      </dsp:nvSpPr>
      <dsp:spPr>
        <a:xfrm>
          <a:off x="1431726" y="2407750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 5%</a:t>
          </a:r>
        </a:p>
      </dsp:txBody>
      <dsp:txXfrm>
        <a:off x="1431726" y="2407750"/>
        <a:ext cx="902493" cy="601662"/>
      </dsp:txXfrm>
    </dsp:sp>
    <dsp:sp modelId="{27E05BA9-3557-4A22-B8E7-E97610635F32}">
      <dsp:nvSpPr>
        <dsp:cNvPr id="0" name=""/>
        <dsp:cNvSpPr/>
      </dsp:nvSpPr>
      <dsp:spPr>
        <a:xfrm>
          <a:off x="0" y="3200440"/>
          <a:ext cx="601662" cy="601662"/>
        </a:xfrm>
        <a:prstGeom prst="ellipse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BBF01-32AB-45EC-A086-10359E29C7B9}">
      <dsp:nvSpPr>
        <dsp:cNvPr id="0" name=""/>
        <dsp:cNvSpPr/>
      </dsp:nvSpPr>
      <dsp:spPr>
        <a:xfrm>
          <a:off x="604440" y="3198936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</a:t>
          </a:r>
        </a:p>
      </dsp:txBody>
      <dsp:txXfrm>
        <a:off x="604440" y="3198936"/>
        <a:ext cx="902493" cy="601662"/>
      </dsp:txXfrm>
    </dsp:sp>
    <dsp:sp modelId="{CA7A609D-D10F-4304-90D6-E8B14D29213D}">
      <dsp:nvSpPr>
        <dsp:cNvPr id="0" name=""/>
        <dsp:cNvSpPr/>
      </dsp:nvSpPr>
      <dsp:spPr>
        <a:xfrm>
          <a:off x="1657349" y="3200440"/>
          <a:ext cx="601662" cy="601662"/>
        </a:xfrm>
        <a:prstGeom prst="ellipse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B716F-FD59-4C50-B40A-265904E802F6}">
      <dsp:nvSpPr>
        <dsp:cNvPr id="0" name=""/>
        <dsp:cNvSpPr/>
      </dsp:nvSpPr>
      <dsp:spPr>
        <a:xfrm>
          <a:off x="2259012" y="3198936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</a:t>
          </a:r>
        </a:p>
      </dsp:txBody>
      <dsp:txXfrm>
        <a:off x="2259012" y="3198936"/>
        <a:ext cx="902493" cy="601662"/>
      </dsp:txXfrm>
    </dsp:sp>
    <dsp:sp modelId="{51B5E693-AAF0-41D5-81EB-0188B2657349}">
      <dsp:nvSpPr>
        <dsp:cNvPr id="0" name=""/>
        <dsp:cNvSpPr/>
      </dsp:nvSpPr>
      <dsp:spPr>
        <a:xfrm>
          <a:off x="4966493" y="2409254"/>
          <a:ext cx="601662" cy="601662"/>
        </a:xfrm>
        <a:prstGeom prst="ellipse">
          <a:avLst/>
        </a:prstGeom>
        <a:solidFill>
          <a:schemeClr val="accent3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63359-4329-4D61-A87C-809741E3A832}">
      <dsp:nvSpPr>
        <dsp:cNvPr id="0" name=""/>
        <dsp:cNvSpPr/>
      </dsp:nvSpPr>
      <dsp:spPr>
        <a:xfrm>
          <a:off x="5568156" y="2407750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 7%</a:t>
          </a:r>
        </a:p>
      </dsp:txBody>
      <dsp:txXfrm>
        <a:off x="5568156" y="2407750"/>
        <a:ext cx="902493" cy="601662"/>
      </dsp:txXfrm>
    </dsp:sp>
    <dsp:sp modelId="{ABF062E0-CAB3-4326-A904-7095B479D79F}">
      <dsp:nvSpPr>
        <dsp:cNvPr id="0" name=""/>
        <dsp:cNvSpPr/>
      </dsp:nvSpPr>
      <dsp:spPr>
        <a:xfrm>
          <a:off x="3311921" y="3200440"/>
          <a:ext cx="601662" cy="601662"/>
        </a:xfrm>
        <a:prstGeom prst="ellipse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F5812-9834-43B9-9704-57DCD221B3D5}">
      <dsp:nvSpPr>
        <dsp:cNvPr id="0" name=""/>
        <dsp:cNvSpPr/>
      </dsp:nvSpPr>
      <dsp:spPr>
        <a:xfrm>
          <a:off x="3913584" y="3198936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</a:t>
          </a:r>
        </a:p>
      </dsp:txBody>
      <dsp:txXfrm>
        <a:off x="3913584" y="3198936"/>
        <a:ext cx="902493" cy="601662"/>
      </dsp:txXfrm>
    </dsp:sp>
    <dsp:sp modelId="{3819DF23-8935-46D6-B21A-96424205E7DE}">
      <dsp:nvSpPr>
        <dsp:cNvPr id="0" name=""/>
        <dsp:cNvSpPr/>
      </dsp:nvSpPr>
      <dsp:spPr>
        <a:xfrm>
          <a:off x="4966493" y="3200440"/>
          <a:ext cx="601662" cy="601662"/>
        </a:xfrm>
        <a:prstGeom prst="ellipse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235AD-B99C-4DA5-9C6D-BCCC9A1F44C5}">
      <dsp:nvSpPr>
        <dsp:cNvPr id="0" name=""/>
        <dsp:cNvSpPr/>
      </dsp:nvSpPr>
      <dsp:spPr>
        <a:xfrm>
          <a:off x="5568156" y="3198936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</a:t>
          </a:r>
        </a:p>
      </dsp:txBody>
      <dsp:txXfrm>
        <a:off x="5568156" y="3198936"/>
        <a:ext cx="902493" cy="601662"/>
      </dsp:txXfrm>
    </dsp:sp>
    <dsp:sp modelId="{D6C05DC6-34B9-4165-B78A-D352488E89CB}">
      <dsp:nvSpPr>
        <dsp:cNvPr id="0" name=""/>
        <dsp:cNvSpPr/>
      </dsp:nvSpPr>
      <dsp:spPr>
        <a:xfrm>
          <a:off x="6621065" y="3200440"/>
          <a:ext cx="601662" cy="601662"/>
        </a:xfrm>
        <a:prstGeom prst="ellipse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1A355-7B70-456E-A5E9-1A48A21702CE}">
      <dsp:nvSpPr>
        <dsp:cNvPr id="0" name=""/>
        <dsp:cNvSpPr/>
      </dsp:nvSpPr>
      <dsp:spPr>
        <a:xfrm>
          <a:off x="7222728" y="3198936"/>
          <a:ext cx="902493" cy="601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ALQ:</a:t>
          </a:r>
        </a:p>
      </dsp:txBody>
      <dsp:txXfrm>
        <a:off x="7222728" y="3198936"/>
        <a:ext cx="902493" cy="601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BABA-B5BF-4D74-A420-24D5B323690F}">
      <dsp:nvSpPr>
        <dsp:cNvPr id="0" name=""/>
        <dsp:cNvSpPr/>
      </dsp:nvSpPr>
      <dsp:spPr>
        <a:xfrm>
          <a:off x="343191" y="271337"/>
          <a:ext cx="272389" cy="27238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 </a:t>
          </a:r>
        </a:p>
      </dsp:txBody>
      <dsp:txXfrm>
        <a:off x="397953" y="335143"/>
        <a:ext cx="162865" cy="140013"/>
      </dsp:txXfrm>
    </dsp:sp>
    <dsp:sp modelId="{846435D5-065D-4098-AAEF-7B00F43DDC10}">
      <dsp:nvSpPr>
        <dsp:cNvPr id="0" name=""/>
        <dsp:cNvSpPr/>
      </dsp:nvSpPr>
      <dsp:spPr>
        <a:xfrm>
          <a:off x="184710" y="206954"/>
          <a:ext cx="198101" cy="1981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 </a:t>
          </a:r>
        </a:p>
      </dsp:txBody>
      <dsp:txXfrm>
        <a:off x="234583" y="257128"/>
        <a:ext cx="98355" cy="97753"/>
      </dsp:txXfrm>
    </dsp:sp>
    <dsp:sp modelId="{DF57D3B7-F684-4CA2-8646-9962C97099DC}">
      <dsp:nvSpPr>
        <dsp:cNvPr id="0" name=""/>
        <dsp:cNvSpPr/>
      </dsp:nvSpPr>
      <dsp:spPr>
        <a:xfrm rot="20700000">
          <a:off x="295667" y="70284"/>
          <a:ext cx="194099" cy="19409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 </a:t>
          </a:r>
        </a:p>
      </dsp:txBody>
      <dsp:txXfrm rot="-20700000">
        <a:off x="338239" y="112856"/>
        <a:ext cx="108955" cy="108955"/>
      </dsp:txXfrm>
    </dsp:sp>
    <dsp:sp modelId="{6077E3A4-D6E6-46FC-9524-F4230AC4B2BB}">
      <dsp:nvSpPr>
        <dsp:cNvPr id="0" name=""/>
        <dsp:cNvSpPr/>
      </dsp:nvSpPr>
      <dsp:spPr>
        <a:xfrm>
          <a:off x="299596" y="240314"/>
          <a:ext cx="348658" cy="348658"/>
        </a:xfrm>
        <a:prstGeom prst="circularArrow">
          <a:avLst>
            <a:gd name="adj1" fmla="val 4687"/>
            <a:gd name="adj2" fmla="val 299029"/>
            <a:gd name="adj3" fmla="val 2206792"/>
            <a:gd name="adj4" fmla="val 1692608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8DCF-A53A-420A-81EC-FD858158E20A}">
      <dsp:nvSpPr>
        <dsp:cNvPr id="0" name=""/>
        <dsp:cNvSpPr/>
      </dsp:nvSpPr>
      <dsp:spPr>
        <a:xfrm>
          <a:off x="149627" y="175921"/>
          <a:ext cx="253322" cy="2533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5EE5-D00B-4849-A5F3-3C44D2DEEE02}">
      <dsp:nvSpPr>
        <dsp:cNvPr id="0" name=""/>
        <dsp:cNvSpPr/>
      </dsp:nvSpPr>
      <dsp:spPr>
        <a:xfrm>
          <a:off x="250770" y="40569"/>
          <a:ext cx="273132" cy="27313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FB8D8-D57B-480B-8612-ED938FD41D7F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A70C2-FA97-46B6-B792-4D88DFF035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54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61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Minimales </a:t>
            </a:r>
            <a:r>
              <a:rPr lang="de-DE" dirty="0" err="1"/>
              <a:t>set</a:t>
            </a:r>
            <a:r>
              <a:rPr lang="de-DE" dirty="0"/>
              <a:t> an </a:t>
            </a:r>
            <a:r>
              <a:rPr lang="de-DE" dirty="0" err="1"/>
              <a:t>frameworks</a:t>
            </a:r>
            <a:r>
              <a:rPr lang="de-DE" dirty="0"/>
              <a:t> und </a:t>
            </a:r>
            <a:r>
              <a:rPr lang="de-DE" dirty="0" err="1"/>
              <a:t>technologien</a:t>
            </a:r>
            <a:endParaRPr lang="de-DE" dirty="0"/>
          </a:p>
          <a:p>
            <a:r>
              <a:rPr lang="de-DE" dirty="0"/>
              <a:t>Verteilt skalierbar: </a:t>
            </a:r>
            <a:r>
              <a:rPr lang="de-DE" dirty="0" err="1"/>
              <a:t>datenmenge</a:t>
            </a:r>
            <a:r>
              <a:rPr lang="de-DE" dirty="0"/>
              <a:t> wächst und </a:t>
            </a:r>
            <a:r>
              <a:rPr lang="de-DE" dirty="0" err="1"/>
              <a:t>speicher</a:t>
            </a:r>
            <a:r>
              <a:rPr lang="de-DE" dirty="0"/>
              <a:t> kann effizient mitwachsen</a:t>
            </a:r>
          </a:p>
          <a:p>
            <a:r>
              <a:rPr lang="de-DE" dirty="0"/>
              <a:t>Viele </a:t>
            </a:r>
            <a:r>
              <a:rPr lang="de-DE" dirty="0" err="1"/>
              <a:t>formate</a:t>
            </a:r>
            <a:r>
              <a:rPr lang="de-DE" dirty="0"/>
              <a:t>: Rohdaten!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42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46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CSV, ZIP, PDF, XML zu verschiedensten Kategorie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599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sind oberste strategische Einheit eines Unternehmens </a:t>
            </a:r>
          </a:p>
          <a:p>
            <a:r>
              <a:rPr lang="de-DE" dirty="0"/>
              <a:t>Wir nehmen alle verfügbaren Datenbestände und führen gemäß BI eine Analyse durch (OLAP Würfel)</a:t>
            </a:r>
          </a:p>
          <a:p>
            <a:r>
              <a:rPr lang="de-DE" dirty="0"/>
              <a:t>Am Ende haben wir KPIs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74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reingezoomt</a:t>
            </a:r>
          </a:p>
          <a:p>
            <a:r>
              <a:rPr lang="de-DE" dirty="0" err="1"/>
              <a:t>Identifzierung</a:t>
            </a:r>
            <a:r>
              <a:rPr lang="de-DE" dirty="0"/>
              <a:t>: Ich muss mir über den potentiellen Verwendungszweck bewusst sein und Datenqualität</a:t>
            </a:r>
          </a:p>
          <a:p>
            <a:r>
              <a:rPr lang="de-DE" dirty="0"/>
              <a:t>Beschreibung: Wichtig für den Datenkatalog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817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Prozess hat keine starre Sequenz!!! Die Aktivitäten können verschieden angereiht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279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547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710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Unternehmen müssen ihre Daten speichern, verwalten und analysieren. Das wurde/wird klassisch mit einem DWH umgesetzt</a:t>
            </a:r>
          </a:p>
          <a:p>
            <a:r>
              <a:rPr lang="de-DE" dirty="0"/>
              <a:t>Wir spielen das einmal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88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Unternehmen müssen ihre Daten speichern, verwalten und analysieren. Das wurde/wird klassisch mit einem DWH umgesetzt</a:t>
            </a:r>
          </a:p>
          <a:p>
            <a:r>
              <a:rPr lang="de-DE" dirty="0"/>
              <a:t>Wir spielen das einmal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15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Unternehmen müssen ihre Daten speichern, verwalten und analysieren. Das wurde/wird klassisch mit einem DWH umgesetzt</a:t>
            </a:r>
          </a:p>
          <a:p>
            <a:r>
              <a:rPr lang="de-DE" dirty="0"/>
              <a:t>Wir spielen das einmal durch.</a:t>
            </a:r>
          </a:p>
          <a:p>
            <a:r>
              <a:rPr lang="de-DE" dirty="0"/>
              <a:t>Konsistenter Zustand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7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Unternehmen müssen ihre Daten speichern, verwalten und analysieren. Das wurde/wird klassisch mit einem DWH umgesetzt</a:t>
            </a:r>
          </a:p>
          <a:p>
            <a:r>
              <a:rPr lang="de-DE" dirty="0"/>
              <a:t>Wir spielen das einmal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452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92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764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31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41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Gliederung keine Überraschung</a:t>
            </a:r>
          </a:p>
          <a:p>
            <a:r>
              <a:rPr lang="de-DE" dirty="0"/>
              <a:t>Ich will euch auf eine gedankliche Reise mitnehmen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43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17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Einheitliche </a:t>
            </a:r>
            <a:r>
              <a:rPr lang="de-DE" dirty="0" err="1"/>
              <a:t>datenqualität</a:t>
            </a:r>
            <a:r>
              <a:rPr lang="de-DE" dirty="0"/>
              <a:t> an dieser stelle erzeugen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63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43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Datenmanagement: Auch Metadaten!!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42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A70C2-FA97-46B6-B792-4D88DFF035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zensus2011.d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sv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51.sv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microsoft.com/office/2007/relationships/diagramDrawing" Target="../diagrams/drawing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12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5" Type="http://schemas.openxmlformats.org/officeDocument/2006/relationships/diagramColors" Target="../diagrams/colors3.xml"/><Relationship Id="rId10" Type="http://schemas.openxmlformats.org/officeDocument/2006/relationships/diagramLayout" Target="../diagrams/layout4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171F3-59AC-4701-A786-C68A46A2A2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Konzeption und Realisierung einer Data Lake Architektur FÜR open </a:t>
            </a:r>
            <a:r>
              <a:rPr lang="de-DE" dirty="0" err="1"/>
              <a:t>data</a:t>
            </a:r>
            <a:r>
              <a:rPr lang="de-DE" dirty="0"/>
              <a:t> Analysen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4D0E23-842F-4EED-9D71-9F42CADD7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Kolloquium zur Masterarbeit</a:t>
            </a:r>
          </a:p>
        </p:txBody>
      </p:sp>
    </p:spTree>
    <p:extLst>
      <p:ext uri="{BB962C8B-B14F-4D97-AF65-F5344CB8AC3E}">
        <p14:creationId xmlns:p14="http://schemas.microsoft.com/office/powerpoint/2010/main" val="187621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8FDE216-D134-4D65-A794-F4E5AAC8A4E8}"/>
              </a:ext>
            </a:extLst>
          </p:cNvPr>
          <p:cNvSpPr/>
          <p:nvPr/>
        </p:nvSpPr>
        <p:spPr>
          <a:xfrm>
            <a:off x="653143" y="2794000"/>
            <a:ext cx="1248228" cy="32149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Daten-quellen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</a:t>
            </a:r>
          </a:p>
        </p:txBody>
      </p:sp>
      <p:pic>
        <p:nvPicPr>
          <p:cNvPr id="6" name="Inhaltsplatzhalter 5" descr="Papier">
            <a:extLst>
              <a:ext uri="{FF2B5EF4-FFF2-40B4-BE49-F238E27FC236}">
                <a16:creationId xmlns:a16="http://schemas.microsoft.com/office/drawing/2014/main" id="{63AD8744-C439-4B8F-BB69-DECF5BDE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4" y="3454290"/>
            <a:ext cx="645886" cy="645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CFC9CF-8683-4698-B0E5-AA41298B43F4}"/>
              </a:ext>
            </a:extLst>
          </p:cNvPr>
          <p:cNvSpPr txBox="1"/>
          <p:nvPr/>
        </p:nvSpPr>
        <p:spPr>
          <a:xfrm>
            <a:off x="1043216" y="3777233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XLS</a:t>
            </a:r>
            <a:endParaRPr lang="de-DE" dirty="0"/>
          </a:p>
        </p:txBody>
      </p:sp>
      <p:pic>
        <p:nvPicPr>
          <p:cNvPr id="8" name="Inhaltsplatzhalter 5" descr="Papier">
            <a:extLst>
              <a:ext uri="{FF2B5EF4-FFF2-40B4-BE49-F238E27FC236}">
                <a16:creationId xmlns:a16="http://schemas.microsoft.com/office/drawing/2014/main" id="{70976F78-0934-4948-ADA7-DEE65693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5" y="5073536"/>
            <a:ext cx="645886" cy="6458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80BE2A8-05F4-4731-B59A-C42E8A2A8AAC}"/>
              </a:ext>
            </a:extLst>
          </p:cNvPr>
          <p:cNvSpPr txBox="1"/>
          <p:nvPr/>
        </p:nvSpPr>
        <p:spPr>
          <a:xfrm>
            <a:off x="1043217" y="5396479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XML</a:t>
            </a:r>
            <a:endParaRPr lang="de-DE" dirty="0"/>
          </a:p>
        </p:txBody>
      </p:sp>
      <p:pic>
        <p:nvPicPr>
          <p:cNvPr id="12" name="Grafik 11" descr="Ordner">
            <a:extLst>
              <a:ext uri="{FF2B5EF4-FFF2-40B4-BE49-F238E27FC236}">
                <a16:creationId xmlns:a16="http://schemas.microsoft.com/office/drawing/2014/main" id="{3EDC5DF0-4923-4575-A6AD-BB6B53F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9" y="4208644"/>
            <a:ext cx="718810" cy="7188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BF5566-ECB1-4B18-9252-DE05CECF63C7}"/>
              </a:ext>
            </a:extLst>
          </p:cNvPr>
          <p:cNvSpPr txBox="1"/>
          <p:nvPr/>
        </p:nvSpPr>
        <p:spPr>
          <a:xfrm>
            <a:off x="1060275" y="4488124"/>
            <a:ext cx="5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ZIP</a:t>
            </a:r>
            <a:endParaRPr lang="de-DE" sz="16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3EB8FF9-9875-4DDC-89A9-A8EEEFA27464}"/>
              </a:ext>
            </a:extLst>
          </p:cNvPr>
          <p:cNvSpPr/>
          <p:nvPr/>
        </p:nvSpPr>
        <p:spPr>
          <a:xfrm>
            <a:off x="2329542" y="2794000"/>
            <a:ext cx="7801429" cy="3214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316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1C5531A-8ECB-47D0-BFFC-AAEE3EEBA329}"/>
              </a:ext>
            </a:extLst>
          </p:cNvPr>
          <p:cNvSpPr/>
          <p:nvPr/>
        </p:nvSpPr>
        <p:spPr>
          <a:xfrm>
            <a:off x="4406269" y="3068681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Raw Zone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1852301-DD59-4B86-8234-FF863A7D026A}"/>
              </a:ext>
            </a:extLst>
          </p:cNvPr>
          <p:cNvSpPr/>
          <p:nvPr/>
        </p:nvSpPr>
        <p:spPr>
          <a:xfrm>
            <a:off x="6324972" y="3078708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Curated</a:t>
            </a:r>
            <a:r>
              <a:rPr lang="de-DE" dirty="0">
                <a:solidFill>
                  <a:schemeClr val="tx1"/>
                </a:solidFill>
              </a:rPr>
              <a:t> Zone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2C56D6C-05EA-4021-991D-90337D60F25F}"/>
              </a:ext>
            </a:extLst>
          </p:cNvPr>
          <p:cNvSpPr/>
          <p:nvPr/>
        </p:nvSpPr>
        <p:spPr>
          <a:xfrm>
            <a:off x="8250574" y="3078708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Working Zone</a:t>
            </a:r>
          </a:p>
        </p:txBody>
      </p:sp>
      <p:pic>
        <p:nvPicPr>
          <p:cNvPr id="34" name="Grafik 33" descr="Benutzer">
            <a:extLst>
              <a:ext uri="{FF2B5EF4-FFF2-40B4-BE49-F238E27FC236}">
                <a16:creationId xmlns:a16="http://schemas.microsoft.com/office/drawing/2014/main" id="{A4D8EC59-5DA9-4A8A-8390-4457B1187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6678" y="3839029"/>
            <a:ext cx="781196" cy="781196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4887DB-4A25-418F-93BB-41162641E171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062E669-7E1A-4785-AB83-DA6D3A77378D}"/>
              </a:ext>
            </a:extLst>
          </p:cNvPr>
          <p:cNvSpPr/>
          <p:nvPr/>
        </p:nvSpPr>
        <p:spPr>
          <a:xfrm>
            <a:off x="10018486" y="3479580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Schnittstelle</a:t>
            </a:r>
            <a:endParaRPr lang="de-DE" sz="1200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ECC9EA-83D3-4C1D-9AD0-E56387CEF0AD}"/>
              </a:ext>
            </a:extLst>
          </p:cNvPr>
          <p:cNvCxnSpPr>
            <a:cxnSpLocks/>
          </p:cNvCxnSpPr>
          <p:nvPr/>
        </p:nvCxnSpPr>
        <p:spPr>
          <a:xfrm>
            <a:off x="1901371" y="3824515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864D32D-4260-413D-B371-715A104BC587}"/>
              </a:ext>
            </a:extLst>
          </p:cNvPr>
          <p:cNvCxnSpPr>
            <a:cxnSpLocks/>
          </p:cNvCxnSpPr>
          <p:nvPr/>
        </p:nvCxnSpPr>
        <p:spPr>
          <a:xfrm>
            <a:off x="1901371" y="4673486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3B1724-EDAF-4E46-8ADF-7C862D378A6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0243457" y="4227065"/>
            <a:ext cx="8336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Balkendiagramm">
            <a:extLst>
              <a:ext uri="{FF2B5EF4-FFF2-40B4-BE49-F238E27FC236}">
                <a16:creationId xmlns:a16="http://schemas.microsoft.com/office/drawing/2014/main" id="{5123A205-CCD7-4215-AF86-ECDC4F5AC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951" y="3305512"/>
            <a:ext cx="621120" cy="621120"/>
          </a:xfrm>
          <a:prstGeom prst="rect">
            <a:avLst/>
          </a:prstGeom>
        </p:spPr>
      </p:pic>
      <p:pic>
        <p:nvPicPr>
          <p:cNvPr id="51" name="Grafik 50" descr="Messgerät">
            <a:extLst>
              <a:ext uri="{FF2B5EF4-FFF2-40B4-BE49-F238E27FC236}">
                <a16:creationId xmlns:a16="http://schemas.microsoft.com/office/drawing/2014/main" id="{D0A95E4F-4D34-47F7-8A75-921AD6BF0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3392" y="3208002"/>
            <a:ext cx="718630" cy="718630"/>
          </a:xfrm>
          <a:prstGeom prst="rect">
            <a:avLst/>
          </a:prstGeom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971FF8B4-3101-40C9-8E36-593EFA27FD9D}"/>
              </a:ext>
            </a:extLst>
          </p:cNvPr>
          <p:cNvSpPr/>
          <p:nvPr/>
        </p:nvSpPr>
        <p:spPr>
          <a:xfrm>
            <a:off x="2554242" y="3044298"/>
            <a:ext cx="1676723" cy="1888725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Landing Zone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5D002E-6A90-4C31-B16A-BF5368ABA56B}"/>
              </a:ext>
            </a:extLst>
          </p:cNvPr>
          <p:cNvSpPr/>
          <p:nvPr/>
        </p:nvSpPr>
        <p:spPr>
          <a:xfrm>
            <a:off x="4919769" y="5020583"/>
            <a:ext cx="2235633" cy="5007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Sandbox</a:t>
            </a:r>
          </a:p>
        </p:txBody>
      </p:sp>
      <p:sp>
        <p:nvSpPr>
          <p:cNvPr id="3" name="Pfeil: nach links und rechts 2">
            <a:extLst>
              <a:ext uri="{FF2B5EF4-FFF2-40B4-BE49-F238E27FC236}">
                <a16:creationId xmlns:a16="http://schemas.microsoft.com/office/drawing/2014/main" id="{D5D7EA6C-72DF-455E-908E-1A33A0B473B4}"/>
              </a:ext>
            </a:extLst>
          </p:cNvPr>
          <p:cNvSpPr/>
          <p:nvPr/>
        </p:nvSpPr>
        <p:spPr>
          <a:xfrm>
            <a:off x="2554242" y="5486483"/>
            <a:ext cx="7373055" cy="465878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Datenmanagement</a:t>
            </a:r>
          </a:p>
        </p:txBody>
      </p:sp>
    </p:spTree>
    <p:extLst>
      <p:ext uri="{BB962C8B-B14F-4D97-AF65-F5344CB8AC3E}">
        <p14:creationId xmlns:p14="http://schemas.microsoft.com/office/powerpoint/2010/main" val="246098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24A2-BC5E-463F-88EA-4757BB69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- Abgrenzung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F29606-A113-4C85-BF48-D3AD16F3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Kein</a:t>
            </a:r>
            <a:r>
              <a:rPr lang="de-DE" dirty="0"/>
              <a:t> Realtime</a:t>
            </a:r>
          </a:p>
          <a:p>
            <a:r>
              <a:rPr lang="de-DE" i="1" dirty="0"/>
              <a:t>Kein</a:t>
            </a:r>
            <a:r>
              <a:rPr lang="de-DE" dirty="0"/>
              <a:t> Data </a:t>
            </a:r>
            <a:r>
              <a:rPr lang="de-DE" dirty="0" err="1"/>
              <a:t>Governance</a:t>
            </a:r>
            <a:endParaRPr lang="de-DE" dirty="0"/>
          </a:p>
          <a:p>
            <a:r>
              <a:rPr lang="de-DE" i="1" dirty="0"/>
              <a:t>Kein</a:t>
            </a:r>
            <a:r>
              <a:rPr lang="de-DE" dirty="0"/>
              <a:t> Datenkatalog</a:t>
            </a:r>
          </a:p>
          <a:p>
            <a:r>
              <a:rPr lang="de-DE" i="1" dirty="0"/>
              <a:t>Kein</a:t>
            </a:r>
            <a:r>
              <a:rPr lang="de-DE" dirty="0"/>
              <a:t> Delta-Load</a:t>
            </a:r>
          </a:p>
          <a:p>
            <a:r>
              <a:rPr lang="de-DE" i="1" dirty="0"/>
              <a:t>Kein</a:t>
            </a:r>
            <a:r>
              <a:rPr lang="de-DE" dirty="0"/>
              <a:t> automatisierter Workflow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0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6B398-5DC1-4EC0-BFD1-FFD9FF7D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(1/2)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DEEC73B-F4DF-45B7-9FB4-1F2A3F93A9FD}"/>
              </a:ext>
            </a:extLst>
          </p:cNvPr>
          <p:cNvSpPr/>
          <p:nvPr/>
        </p:nvSpPr>
        <p:spPr>
          <a:xfrm>
            <a:off x="4858512" y="2584704"/>
            <a:ext cx="4718304" cy="318820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Ins="72000" bIns="316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Hochschule Hostsystem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330576D-6604-43B9-B8AE-29B634D89210}"/>
              </a:ext>
            </a:extLst>
          </p:cNvPr>
          <p:cNvSpPr/>
          <p:nvPr/>
        </p:nvSpPr>
        <p:spPr>
          <a:xfrm>
            <a:off x="5312664" y="4792504"/>
            <a:ext cx="3785616" cy="8242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648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Speicherung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850B4CB-8B8E-4ED3-A2C0-99776B0DC1D4}"/>
              </a:ext>
            </a:extLst>
          </p:cNvPr>
          <p:cNvSpPr/>
          <p:nvPr/>
        </p:nvSpPr>
        <p:spPr>
          <a:xfrm>
            <a:off x="5312664" y="3868436"/>
            <a:ext cx="3785616" cy="8242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648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Verarbeitung / Analyse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8379F2BB-4E3C-4EC3-B450-F42C4E785089}"/>
              </a:ext>
            </a:extLst>
          </p:cNvPr>
          <p:cNvSpPr/>
          <p:nvPr/>
        </p:nvSpPr>
        <p:spPr>
          <a:xfrm>
            <a:off x="5297424" y="2944368"/>
            <a:ext cx="3785616" cy="8242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648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Visualisierung / Scripting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634680C-E0C5-4F14-949C-312EDF63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84" y="4975479"/>
            <a:ext cx="1851325" cy="47956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B497D70-D2BB-4731-BB95-9728441B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068" y="4066094"/>
            <a:ext cx="1057656" cy="55103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911B84C-7DA9-46C8-939C-A7DF937D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837" y="3181225"/>
            <a:ext cx="1333732" cy="45049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996693F-77D2-41F9-A53B-760790CC3E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64" t="13417" r="17860"/>
          <a:stretch/>
        </p:blipFill>
        <p:spPr>
          <a:xfrm>
            <a:off x="5781014" y="3019538"/>
            <a:ext cx="502207" cy="687211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8F18D81-F1A8-4485-955C-CC41729ABE16}"/>
              </a:ext>
            </a:extLst>
          </p:cNvPr>
          <p:cNvGrpSpPr/>
          <p:nvPr/>
        </p:nvGrpSpPr>
        <p:grpSpPr>
          <a:xfrm>
            <a:off x="409621" y="3408986"/>
            <a:ext cx="4454987" cy="1486626"/>
            <a:chOff x="409621" y="3408986"/>
            <a:chExt cx="4454987" cy="148662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71FC1A5-177B-419C-8564-51B6C49A7F97}"/>
                </a:ext>
              </a:extLst>
            </p:cNvPr>
            <p:cNvGrpSpPr/>
            <p:nvPr/>
          </p:nvGrpSpPr>
          <p:grpSpPr>
            <a:xfrm>
              <a:off x="409621" y="3408986"/>
              <a:ext cx="4454987" cy="1486626"/>
              <a:chOff x="409621" y="3408986"/>
              <a:chExt cx="4454987" cy="1486626"/>
            </a:xfrm>
          </p:grpSpPr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7896375-D247-4F3F-95B1-09F42B3C785F}"/>
                  </a:ext>
                </a:extLst>
              </p:cNvPr>
              <p:cNvGrpSpPr/>
              <p:nvPr/>
            </p:nvGrpSpPr>
            <p:grpSpPr>
              <a:xfrm>
                <a:off x="1969008" y="3953256"/>
                <a:ext cx="2407920" cy="231648"/>
                <a:chOff x="2298192" y="3941064"/>
                <a:chExt cx="2407920" cy="231648"/>
              </a:xfrm>
            </p:grpSpPr>
            <p:sp>
              <p:nvSpPr>
                <p:cNvPr id="15" name="Flussdiagramm: Datenträger mit direktem Zugriff 14">
                  <a:extLst>
                    <a:ext uri="{FF2B5EF4-FFF2-40B4-BE49-F238E27FC236}">
                      <a16:creationId xmlns:a16="http://schemas.microsoft.com/office/drawing/2014/main" id="{96250047-ADAD-436E-942B-B86F0AE16784}"/>
                    </a:ext>
                  </a:extLst>
                </p:cNvPr>
                <p:cNvSpPr/>
                <p:nvPr/>
              </p:nvSpPr>
              <p:spPr>
                <a:xfrm>
                  <a:off x="2298192" y="3941064"/>
                  <a:ext cx="652272" cy="231648"/>
                </a:xfrm>
                <a:prstGeom prst="flowChartMagneticDrum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Flussdiagramm: Datenträger mit direktem Zugriff 15">
                  <a:extLst>
                    <a:ext uri="{FF2B5EF4-FFF2-40B4-BE49-F238E27FC236}">
                      <a16:creationId xmlns:a16="http://schemas.microsoft.com/office/drawing/2014/main" id="{ADA20B21-850D-4D88-8518-5C15ABDE028F}"/>
                    </a:ext>
                  </a:extLst>
                </p:cNvPr>
                <p:cNvSpPr/>
                <p:nvPr/>
              </p:nvSpPr>
              <p:spPr>
                <a:xfrm>
                  <a:off x="2737104" y="3941064"/>
                  <a:ext cx="652272" cy="231648"/>
                </a:xfrm>
                <a:prstGeom prst="flowChartMagneticDrum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Flussdiagramm: Datenträger mit direktem Zugriff 16">
                  <a:extLst>
                    <a:ext uri="{FF2B5EF4-FFF2-40B4-BE49-F238E27FC236}">
                      <a16:creationId xmlns:a16="http://schemas.microsoft.com/office/drawing/2014/main" id="{E195CE52-F467-498B-B4CA-185146E7C66E}"/>
                    </a:ext>
                  </a:extLst>
                </p:cNvPr>
                <p:cNvSpPr/>
                <p:nvPr/>
              </p:nvSpPr>
              <p:spPr>
                <a:xfrm>
                  <a:off x="3176016" y="3941064"/>
                  <a:ext cx="652272" cy="231648"/>
                </a:xfrm>
                <a:prstGeom prst="flowChartMagneticDrum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Flussdiagramm: Datenträger mit direktem Zugriff 17">
                  <a:extLst>
                    <a:ext uri="{FF2B5EF4-FFF2-40B4-BE49-F238E27FC236}">
                      <a16:creationId xmlns:a16="http://schemas.microsoft.com/office/drawing/2014/main" id="{6B2186D4-BAEC-43FB-871C-6CE063B879EC}"/>
                    </a:ext>
                  </a:extLst>
                </p:cNvPr>
                <p:cNvSpPr/>
                <p:nvPr/>
              </p:nvSpPr>
              <p:spPr>
                <a:xfrm>
                  <a:off x="3614928" y="3941064"/>
                  <a:ext cx="652272" cy="231648"/>
                </a:xfrm>
                <a:prstGeom prst="flowChartMagneticDrum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Flussdiagramm: Datenträger mit direktem Zugriff 12">
                  <a:extLst>
                    <a:ext uri="{FF2B5EF4-FFF2-40B4-BE49-F238E27FC236}">
                      <a16:creationId xmlns:a16="http://schemas.microsoft.com/office/drawing/2014/main" id="{6BE21B52-EFF6-47B7-A855-770A0711BF24}"/>
                    </a:ext>
                  </a:extLst>
                </p:cNvPr>
                <p:cNvSpPr/>
                <p:nvPr/>
              </p:nvSpPr>
              <p:spPr>
                <a:xfrm>
                  <a:off x="4053840" y="3941064"/>
                  <a:ext cx="652272" cy="231648"/>
                </a:xfrm>
                <a:prstGeom prst="flowChartMagneticDrum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" name="Grafik 4" descr="Laptop">
                <a:extLst>
                  <a:ext uri="{FF2B5EF4-FFF2-40B4-BE49-F238E27FC236}">
                    <a16:creationId xmlns:a16="http://schemas.microsoft.com/office/drawing/2014/main" id="{CC385369-41AA-44A1-8C27-3F7A8FA40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9621" y="3408986"/>
                <a:ext cx="1398120" cy="139812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18C07F2-29AC-4C8C-BED6-7AA337F28A59}"/>
                  </a:ext>
                </a:extLst>
              </p:cNvPr>
              <p:cNvSpPr txBox="1"/>
              <p:nvPr/>
            </p:nvSpPr>
            <p:spPr>
              <a:xfrm>
                <a:off x="2462784" y="3583924"/>
                <a:ext cx="1475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VPN / SSH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19BAC9F-41BE-4758-8564-17CC9085B235}"/>
                  </a:ext>
                </a:extLst>
              </p:cNvPr>
              <p:cNvSpPr txBox="1"/>
              <p:nvPr/>
            </p:nvSpPr>
            <p:spPr>
              <a:xfrm>
                <a:off x="754530" y="4526280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Client</a:t>
                </a:r>
              </a:p>
            </p:txBody>
          </p: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701CD0F-088A-4255-A59A-01F0BC495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536" y="4066094"/>
                <a:ext cx="341376" cy="0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4CE65D1D-64A9-4775-B1B4-3E0EAFF5E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5600" y="4066094"/>
                <a:ext cx="699008" cy="2986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6BB0F10-6635-456F-8AD6-DD87A5029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864" t="13417" r="17860"/>
            <a:stretch/>
          </p:blipFill>
          <p:spPr>
            <a:xfrm>
              <a:off x="937993" y="3813100"/>
              <a:ext cx="341376" cy="467133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AA8772F-F780-4CD9-9441-586B4B2A5695}"/>
              </a:ext>
            </a:extLst>
          </p:cNvPr>
          <p:cNvSpPr txBox="1"/>
          <p:nvPr/>
        </p:nvSpPr>
        <p:spPr>
          <a:xfrm>
            <a:off x="9897004" y="4156948"/>
            <a:ext cx="2343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verteilt und skalierbar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viele Formate 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Analyse- sowie Verarbeitungs-möglichkeiten</a:t>
            </a:r>
          </a:p>
          <a:p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39FEB3F-535D-4B2B-A983-5BAF397212F3}"/>
              </a:ext>
            </a:extLst>
          </p:cNvPr>
          <p:cNvSpPr/>
          <p:nvPr/>
        </p:nvSpPr>
        <p:spPr>
          <a:xfrm>
            <a:off x="9195668" y="4106497"/>
            <a:ext cx="701336" cy="347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6182C09B-A87B-4D3D-93B8-1352300DC89A}"/>
              </a:ext>
            </a:extLst>
          </p:cNvPr>
          <p:cNvSpPr/>
          <p:nvPr/>
        </p:nvSpPr>
        <p:spPr>
          <a:xfrm>
            <a:off x="9195668" y="4990349"/>
            <a:ext cx="701336" cy="347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4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  <p:bldP spid="4" grpId="1"/>
      <p:bldP spid="11" grpId="0" animBg="1"/>
      <p:bldP spid="11" grpId="1" animBg="1"/>
      <p:bldP spid="32" grpId="0" animBg="1"/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7896375-D247-4F3F-95B1-09F42B3C785F}"/>
              </a:ext>
            </a:extLst>
          </p:cNvPr>
          <p:cNvGrpSpPr/>
          <p:nvPr/>
        </p:nvGrpSpPr>
        <p:grpSpPr>
          <a:xfrm>
            <a:off x="1969008" y="3953256"/>
            <a:ext cx="2407920" cy="231648"/>
            <a:chOff x="2298192" y="3941064"/>
            <a:chExt cx="2407920" cy="231648"/>
          </a:xfrm>
        </p:grpSpPr>
        <p:sp>
          <p:nvSpPr>
            <p:cNvPr id="15" name="Flussdiagramm: Datenträger mit direktem Zugriff 14">
              <a:extLst>
                <a:ext uri="{FF2B5EF4-FFF2-40B4-BE49-F238E27FC236}">
                  <a16:creationId xmlns:a16="http://schemas.microsoft.com/office/drawing/2014/main" id="{96250047-ADAD-436E-942B-B86F0AE16784}"/>
                </a:ext>
              </a:extLst>
            </p:cNvPr>
            <p:cNvSpPr/>
            <p:nvPr/>
          </p:nvSpPr>
          <p:spPr>
            <a:xfrm>
              <a:off x="2298192" y="3941064"/>
              <a:ext cx="652272" cy="231648"/>
            </a:xfrm>
            <a:prstGeom prst="flowChartMagneticDrum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lussdiagramm: Datenträger mit direktem Zugriff 15">
              <a:extLst>
                <a:ext uri="{FF2B5EF4-FFF2-40B4-BE49-F238E27FC236}">
                  <a16:creationId xmlns:a16="http://schemas.microsoft.com/office/drawing/2014/main" id="{ADA20B21-850D-4D88-8518-5C15ABDE028F}"/>
                </a:ext>
              </a:extLst>
            </p:cNvPr>
            <p:cNvSpPr/>
            <p:nvPr/>
          </p:nvSpPr>
          <p:spPr>
            <a:xfrm>
              <a:off x="2737104" y="3941064"/>
              <a:ext cx="652272" cy="231648"/>
            </a:xfrm>
            <a:prstGeom prst="flowChartMagneticDrum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lussdiagramm: Datenträger mit direktem Zugriff 16">
              <a:extLst>
                <a:ext uri="{FF2B5EF4-FFF2-40B4-BE49-F238E27FC236}">
                  <a16:creationId xmlns:a16="http://schemas.microsoft.com/office/drawing/2014/main" id="{E195CE52-F467-498B-B4CA-185146E7C66E}"/>
                </a:ext>
              </a:extLst>
            </p:cNvPr>
            <p:cNvSpPr/>
            <p:nvPr/>
          </p:nvSpPr>
          <p:spPr>
            <a:xfrm>
              <a:off x="3176016" y="3941064"/>
              <a:ext cx="652272" cy="231648"/>
            </a:xfrm>
            <a:prstGeom prst="flowChartMagneticDrum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Flussdiagramm: Datenträger mit direktem Zugriff 17">
              <a:extLst>
                <a:ext uri="{FF2B5EF4-FFF2-40B4-BE49-F238E27FC236}">
                  <a16:creationId xmlns:a16="http://schemas.microsoft.com/office/drawing/2014/main" id="{6B2186D4-BAEC-43FB-871C-6CE063B879EC}"/>
                </a:ext>
              </a:extLst>
            </p:cNvPr>
            <p:cNvSpPr/>
            <p:nvPr/>
          </p:nvSpPr>
          <p:spPr>
            <a:xfrm>
              <a:off x="3614928" y="3941064"/>
              <a:ext cx="652272" cy="231648"/>
            </a:xfrm>
            <a:prstGeom prst="flowChartMagneticDrum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lussdiagramm: Datenträger mit direktem Zugriff 12">
              <a:extLst>
                <a:ext uri="{FF2B5EF4-FFF2-40B4-BE49-F238E27FC236}">
                  <a16:creationId xmlns:a16="http://schemas.microsoft.com/office/drawing/2014/main" id="{6BE21B52-EFF6-47B7-A855-770A0711BF24}"/>
                </a:ext>
              </a:extLst>
            </p:cNvPr>
            <p:cNvSpPr/>
            <p:nvPr/>
          </p:nvSpPr>
          <p:spPr>
            <a:xfrm>
              <a:off x="4053840" y="3941064"/>
              <a:ext cx="652272" cy="231648"/>
            </a:xfrm>
            <a:prstGeom prst="flowChartMagneticDrum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DF6B398-5DC1-4EC0-BFD1-FFD9FF7D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(2/2)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8C07F2-29AC-4C8C-BED6-7AA337F28A59}"/>
              </a:ext>
            </a:extLst>
          </p:cNvPr>
          <p:cNvSpPr txBox="1"/>
          <p:nvPr/>
        </p:nvSpPr>
        <p:spPr>
          <a:xfrm>
            <a:off x="2462784" y="3583924"/>
            <a:ext cx="147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VPN / SSH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13F98E-56D6-4520-8F2C-0AAE81925E5C}"/>
              </a:ext>
            </a:extLst>
          </p:cNvPr>
          <p:cNvGrpSpPr/>
          <p:nvPr/>
        </p:nvGrpSpPr>
        <p:grpSpPr>
          <a:xfrm>
            <a:off x="5406150" y="2139123"/>
            <a:ext cx="2201123" cy="2837068"/>
            <a:chOff x="4946671" y="2923080"/>
            <a:chExt cx="2201123" cy="2837068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9DEEC73B-F4DF-45B7-9FB4-1F2A3F93A9FD}"/>
                </a:ext>
              </a:extLst>
            </p:cNvPr>
            <p:cNvSpPr/>
            <p:nvPr/>
          </p:nvSpPr>
          <p:spPr>
            <a:xfrm>
              <a:off x="4946671" y="2923080"/>
              <a:ext cx="2201123" cy="28370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Linux VM (</a:t>
              </a:r>
              <a:r>
                <a:rPr lang="de-DE" sz="1600" dirty="0" err="1">
                  <a:solidFill>
                    <a:schemeClr val="tx1"/>
                  </a:solidFill>
                </a:rPr>
                <a:t>CentOS</a:t>
              </a:r>
              <a:r>
                <a:rPr lang="de-DE" sz="1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5330576D-6604-43B9-B8AE-29B634D89210}"/>
                </a:ext>
              </a:extLst>
            </p:cNvPr>
            <p:cNvSpPr/>
            <p:nvPr/>
          </p:nvSpPr>
          <p:spPr>
            <a:xfrm>
              <a:off x="5152032" y="4998893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1850B4CB-8B8E-4ED3-A2C0-99776B0DC1D4}"/>
                </a:ext>
              </a:extLst>
            </p:cNvPr>
            <p:cNvSpPr/>
            <p:nvPr/>
          </p:nvSpPr>
          <p:spPr>
            <a:xfrm>
              <a:off x="5152032" y="4233321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379F2BB-4E3C-4EC3-B450-F42C4E785089}"/>
                </a:ext>
              </a:extLst>
            </p:cNvPr>
            <p:cNvSpPr/>
            <p:nvPr/>
          </p:nvSpPr>
          <p:spPr>
            <a:xfrm>
              <a:off x="5136792" y="3461653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B634680C-E0C5-4F14-949C-312EDF63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648" y="5114908"/>
              <a:ext cx="1455937" cy="37714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7B497D70-D2BB-4731-BB95-9728441BE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913" y="4334931"/>
              <a:ext cx="831774" cy="433355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8911B84C-7DA9-46C8-939C-A7DF937D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8964" y="3596457"/>
              <a:ext cx="1048886" cy="354284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E996693F-77D2-41F9-A53B-760790CC3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864" t="13417" r="17860"/>
            <a:stretch/>
          </p:blipFill>
          <p:spPr>
            <a:xfrm>
              <a:off x="5282648" y="3503377"/>
              <a:ext cx="394952" cy="540445"/>
            </a:xfrm>
            <a:prstGeom prst="rect">
              <a:avLst/>
            </a:prstGeom>
          </p:spPr>
        </p:pic>
      </p:grp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701CD0F-088A-4255-A59A-01F0BC495C64}"/>
              </a:ext>
            </a:extLst>
          </p:cNvPr>
          <p:cNvCxnSpPr>
            <a:cxnSpLocks/>
          </p:cNvCxnSpPr>
          <p:nvPr/>
        </p:nvCxnSpPr>
        <p:spPr>
          <a:xfrm>
            <a:off x="1621536" y="4066094"/>
            <a:ext cx="34137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CE65D1D-64A9-4775-B1B4-3E0EAFF5E2E3}"/>
              </a:ext>
            </a:extLst>
          </p:cNvPr>
          <p:cNvCxnSpPr>
            <a:cxnSpLocks/>
          </p:cNvCxnSpPr>
          <p:nvPr/>
        </p:nvCxnSpPr>
        <p:spPr>
          <a:xfrm>
            <a:off x="4165600" y="4069080"/>
            <a:ext cx="3023621" cy="1247698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9078456-5D11-4990-9014-81D28D61A612}"/>
              </a:ext>
            </a:extLst>
          </p:cNvPr>
          <p:cNvGrpSpPr/>
          <p:nvPr/>
        </p:nvGrpSpPr>
        <p:grpSpPr>
          <a:xfrm>
            <a:off x="7202191" y="3726924"/>
            <a:ext cx="2201123" cy="2010521"/>
            <a:chOff x="7494799" y="3583924"/>
            <a:chExt cx="2201123" cy="2010521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A2C125F5-84EB-47CF-B960-9BD72397D5A7}"/>
                </a:ext>
              </a:extLst>
            </p:cNvPr>
            <p:cNvSpPr/>
            <p:nvPr/>
          </p:nvSpPr>
          <p:spPr>
            <a:xfrm>
              <a:off x="7494799" y="3583924"/>
              <a:ext cx="2201123" cy="20105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Linux VM (</a:t>
              </a:r>
              <a:r>
                <a:rPr lang="de-DE" sz="1600" dirty="0" err="1">
                  <a:solidFill>
                    <a:schemeClr val="tx1"/>
                  </a:solidFill>
                </a:rPr>
                <a:t>CentOS</a:t>
              </a:r>
              <a:r>
                <a:rPr lang="de-DE" sz="1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0ECC8075-A6AC-4F85-AF71-35370EFA278F}"/>
                </a:ext>
              </a:extLst>
            </p:cNvPr>
            <p:cNvSpPr/>
            <p:nvPr/>
          </p:nvSpPr>
          <p:spPr>
            <a:xfrm>
              <a:off x="7700160" y="4833191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90CAEC7F-8B53-4721-B55C-4087BC588850}"/>
                </a:ext>
              </a:extLst>
            </p:cNvPr>
            <p:cNvSpPr/>
            <p:nvPr/>
          </p:nvSpPr>
          <p:spPr>
            <a:xfrm>
              <a:off x="7700160" y="4067619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5C1743BE-44BD-403B-8571-1E2F7D9A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776" y="4949206"/>
              <a:ext cx="1455937" cy="37714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0501001-EA1F-41DE-900B-E70090ED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2041" y="4169229"/>
              <a:ext cx="831774" cy="433355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6C5390-455D-4D3E-B909-91BA1B0D6F33}"/>
              </a:ext>
            </a:extLst>
          </p:cNvPr>
          <p:cNvGrpSpPr/>
          <p:nvPr/>
        </p:nvGrpSpPr>
        <p:grpSpPr>
          <a:xfrm>
            <a:off x="7695967" y="4093628"/>
            <a:ext cx="2201123" cy="2010521"/>
            <a:chOff x="7494799" y="3583924"/>
            <a:chExt cx="2201123" cy="2010521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0CDF4E29-D708-464A-8DDA-2C3345B4A8CC}"/>
                </a:ext>
              </a:extLst>
            </p:cNvPr>
            <p:cNvSpPr/>
            <p:nvPr/>
          </p:nvSpPr>
          <p:spPr>
            <a:xfrm>
              <a:off x="7494799" y="3583924"/>
              <a:ext cx="2201123" cy="20105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Linux VM (</a:t>
              </a:r>
              <a:r>
                <a:rPr lang="de-DE" sz="1600" dirty="0" err="1">
                  <a:solidFill>
                    <a:schemeClr val="tx1"/>
                  </a:solidFill>
                </a:rPr>
                <a:t>CentOS</a:t>
              </a:r>
              <a:r>
                <a:rPr lang="de-DE" sz="1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hteck: abgerundete Ecken 63">
              <a:extLst>
                <a:ext uri="{FF2B5EF4-FFF2-40B4-BE49-F238E27FC236}">
                  <a16:creationId xmlns:a16="http://schemas.microsoft.com/office/drawing/2014/main" id="{A883770F-0F04-4836-B58E-E4E64DBF9D8F}"/>
                </a:ext>
              </a:extLst>
            </p:cNvPr>
            <p:cNvSpPr/>
            <p:nvPr/>
          </p:nvSpPr>
          <p:spPr>
            <a:xfrm>
              <a:off x="7700160" y="4833191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hteck: abgerundete Ecken 64">
              <a:extLst>
                <a:ext uri="{FF2B5EF4-FFF2-40B4-BE49-F238E27FC236}">
                  <a16:creationId xmlns:a16="http://schemas.microsoft.com/office/drawing/2014/main" id="{5A936317-2860-4FDD-90A6-BFB6DD857B33}"/>
                </a:ext>
              </a:extLst>
            </p:cNvPr>
            <p:cNvSpPr/>
            <p:nvPr/>
          </p:nvSpPr>
          <p:spPr>
            <a:xfrm>
              <a:off x="7700160" y="4067619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CA9EACBC-F65A-46C6-ACA1-BD6856F86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776" y="4949206"/>
              <a:ext cx="1455937" cy="377140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ABB1F1A2-DA27-4477-849F-1337C71F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2041" y="4169229"/>
              <a:ext cx="831774" cy="433355"/>
            </a:xfrm>
            <a:prstGeom prst="rect">
              <a:avLst/>
            </a:prstGeom>
          </p:spPr>
        </p:pic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A8D3DD40-8A50-48C1-972F-3623071E0B8C}"/>
              </a:ext>
            </a:extLst>
          </p:cNvPr>
          <p:cNvGrpSpPr/>
          <p:nvPr/>
        </p:nvGrpSpPr>
        <p:grpSpPr>
          <a:xfrm>
            <a:off x="8078715" y="4464085"/>
            <a:ext cx="2201123" cy="2010521"/>
            <a:chOff x="7494799" y="3583924"/>
            <a:chExt cx="2201123" cy="2010521"/>
          </a:xfrm>
        </p:grpSpPr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A11AA840-0B3A-4033-AD33-F5E3945799AD}"/>
                </a:ext>
              </a:extLst>
            </p:cNvPr>
            <p:cNvSpPr/>
            <p:nvPr/>
          </p:nvSpPr>
          <p:spPr>
            <a:xfrm>
              <a:off x="7494799" y="3583924"/>
              <a:ext cx="2201123" cy="20105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Linux VM (</a:t>
              </a:r>
              <a:r>
                <a:rPr lang="de-DE" sz="1600" dirty="0" err="1">
                  <a:solidFill>
                    <a:schemeClr val="tx1"/>
                  </a:solidFill>
                </a:rPr>
                <a:t>CentOS</a:t>
              </a:r>
              <a:r>
                <a:rPr lang="de-DE" sz="1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E913FE86-35A9-4C0C-82C6-4DC2FCB82FC5}"/>
                </a:ext>
              </a:extLst>
            </p:cNvPr>
            <p:cNvSpPr/>
            <p:nvPr/>
          </p:nvSpPr>
          <p:spPr>
            <a:xfrm>
              <a:off x="7700160" y="4833191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4AC402EB-FE6F-4FCC-A252-6D6A5F28AF5B}"/>
                </a:ext>
              </a:extLst>
            </p:cNvPr>
            <p:cNvSpPr/>
            <p:nvPr/>
          </p:nvSpPr>
          <p:spPr>
            <a:xfrm>
              <a:off x="7700160" y="4067619"/>
              <a:ext cx="1766017" cy="68117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648000"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ABEA7BF8-3790-4FAA-959F-6E72C6EF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776" y="4949206"/>
              <a:ext cx="1455937" cy="377140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F83A7E70-E876-49E8-9055-1F1FC6479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2041" y="4169229"/>
              <a:ext cx="831774" cy="433355"/>
            </a:xfrm>
            <a:prstGeom prst="rect">
              <a:avLst/>
            </a:prstGeom>
          </p:spPr>
        </p:pic>
      </p:grp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A59CFF-DA5F-4592-A3E3-D032B9B2EC93}"/>
              </a:ext>
            </a:extLst>
          </p:cNvPr>
          <p:cNvCxnSpPr>
            <a:cxnSpLocks/>
          </p:cNvCxnSpPr>
          <p:nvPr/>
        </p:nvCxnSpPr>
        <p:spPr>
          <a:xfrm>
            <a:off x="4172407" y="4073081"/>
            <a:ext cx="3552470" cy="176697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E408FE5-0F08-46E7-9DBF-E1BB85E9F7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59504" y="4069080"/>
            <a:ext cx="3972560" cy="224028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F49E129-2B8B-4A2F-A662-CD0DD5113C9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59504" y="4069080"/>
            <a:ext cx="1262653" cy="2454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er: gewinkelt 80">
            <a:extLst>
              <a:ext uri="{FF2B5EF4-FFF2-40B4-BE49-F238E27FC236}">
                <a16:creationId xmlns:a16="http://schemas.microsoft.com/office/drawing/2014/main" id="{55D26AAD-56D9-4667-BEAF-C8C27A080E94}"/>
              </a:ext>
            </a:extLst>
          </p:cNvPr>
          <p:cNvCxnSpPr>
            <a:cxnSpLocks/>
          </p:cNvCxnSpPr>
          <p:nvPr/>
        </p:nvCxnSpPr>
        <p:spPr>
          <a:xfrm>
            <a:off x="7607273" y="2989642"/>
            <a:ext cx="726628" cy="723078"/>
          </a:xfrm>
          <a:prstGeom prst="bentConnector3">
            <a:avLst>
              <a:gd name="adj1" fmla="val 10033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7FACB104-5815-4DC1-8203-EA0A829945CF}"/>
              </a:ext>
            </a:extLst>
          </p:cNvPr>
          <p:cNvCxnSpPr>
            <a:cxnSpLocks/>
          </p:cNvCxnSpPr>
          <p:nvPr/>
        </p:nvCxnSpPr>
        <p:spPr>
          <a:xfrm>
            <a:off x="7620243" y="2719420"/>
            <a:ext cx="1893071" cy="1363817"/>
          </a:xfrm>
          <a:prstGeom prst="bentConnector3">
            <a:avLst>
              <a:gd name="adj1" fmla="val 999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DE08E33E-CB35-474A-BBE0-3472152058B2}"/>
              </a:ext>
            </a:extLst>
          </p:cNvPr>
          <p:cNvCxnSpPr>
            <a:cxnSpLocks/>
          </p:cNvCxnSpPr>
          <p:nvPr/>
        </p:nvCxnSpPr>
        <p:spPr>
          <a:xfrm>
            <a:off x="7607273" y="2510190"/>
            <a:ext cx="2384071" cy="1948183"/>
          </a:xfrm>
          <a:prstGeom prst="bentConnector3">
            <a:avLst>
              <a:gd name="adj1" fmla="val 9986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420A49D2-B1BA-49A6-8778-F32AA2163573}"/>
              </a:ext>
            </a:extLst>
          </p:cNvPr>
          <p:cNvSpPr txBox="1"/>
          <p:nvPr/>
        </p:nvSpPr>
        <p:spPr>
          <a:xfrm>
            <a:off x="5342602" y="3630804"/>
            <a:ext cx="338554" cy="9010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000" dirty="0"/>
              <a:t>192.168.198.96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968C85D1-6A7E-4D09-A84A-C70EABD5E99C}"/>
              </a:ext>
            </a:extLst>
          </p:cNvPr>
          <p:cNvSpPr txBox="1"/>
          <p:nvPr/>
        </p:nvSpPr>
        <p:spPr>
          <a:xfrm>
            <a:off x="7109676" y="4618809"/>
            <a:ext cx="338554" cy="9010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000" dirty="0"/>
              <a:t>192.168.198.97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380AEB7C-0614-43F8-A679-BF162D5DAE13}"/>
              </a:ext>
            </a:extLst>
          </p:cNvPr>
          <p:cNvSpPr txBox="1"/>
          <p:nvPr/>
        </p:nvSpPr>
        <p:spPr>
          <a:xfrm>
            <a:off x="7629066" y="5026756"/>
            <a:ext cx="338554" cy="9010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000" dirty="0"/>
              <a:t>192.168.198.98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4075CA99-8063-45E0-A0B1-AC427DA35B8C}"/>
              </a:ext>
            </a:extLst>
          </p:cNvPr>
          <p:cNvSpPr txBox="1"/>
          <p:nvPr/>
        </p:nvSpPr>
        <p:spPr>
          <a:xfrm>
            <a:off x="8017787" y="5459440"/>
            <a:ext cx="338554" cy="9010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000" dirty="0"/>
              <a:t>192.168.198.99</a:t>
            </a:r>
          </a:p>
        </p:txBody>
      </p:sp>
      <p:pic>
        <p:nvPicPr>
          <p:cNvPr id="60" name="Grafik 59" descr="Laptop">
            <a:extLst>
              <a:ext uri="{FF2B5EF4-FFF2-40B4-BE49-F238E27FC236}">
                <a16:creationId xmlns:a16="http://schemas.microsoft.com/office/drawing/2014/main" id="{10814B70-7104-43CF-B3EF-BB130B3D7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621" y="3408986"/>
            <a:ext cx="1398120" cy="1398120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198E4237-9402-4DA9-9091-0C1729C6F6A3}"/>
              </a:ext>
            </a:extLst>
          </p:cNvPr>
          <p:cNvSpPr txBox="1"/>
          <p:nvPr/>
        </p:nvSpPr>
        <p:spPr>
          <a:xfrm>
            <a:off x="754530" y="4526280"/>
            <a:ext cx="78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Client</a:t>
            </a:r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090BD532-6874-4675-9CAA-CE5FACA046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64" t="13417" r="17860"/>
          <a:stretch/>
        </p:blipFill>
        <p:spPr>
          <a:xfrm>
            <a:off x="937993" y="3813100"/>
            <a:ext cx="341376" cy="4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3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F072B-1203-4D17-A49F-B24AE931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Data – Zensus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F9F2C-1872-4308-9BB6-B6BE2B7D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44564"/>
            <a:ext cx="11029615" cy="385556"/>
          </a:xfrm>
        </p:spPr>
        <p:txBody>
          <a:bodyPr/>
          <a:lstStyle/>
          <a:p>
            <a:r>
              <a:rPr lang="de-DE" dirty="0"/>
              <a:t>Detaillierte Bevölkerungs- und Infrastrukturdaten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6DD5DB-ABBD-4F5E-83BA-CC8267E0E17A}"/>
              </a:ext>
            </a:extLst>
          </p:cNvPr>
          <p:cNvSpPr txBox="1"/>
          <p:nvPr/>
        </p:nvSpPr>
        <p:spPr>
          <a:xfrm>
            <a:off x="7750530" y="6489620"/>
            <a:ext cx="5946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https://www.govdata.de/</a:t>
            </a:r>
          </a:p>
        </p:txBody>
      </p:sp>
      <p:pic>
        <p:nvPicPr>
          <p:cNvPr id="5" name="Grafik 4">
            <a:hlinkClick r:id="rId3"/>
            <a:extLst>
              <a:ext uri="{FF2B5EF4-FFF2-40B4-BE49-F238E27FC236}">
                <a16:creationId xmlns:a16="http://schemas.microsoft.com/office/drawing/2014/main" id="{69D1F308-E432-416A-AC60-6C278E4C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0120"/>
            <a:ext cx="12192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6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F072B-1203-4D17-A49F-B24AE931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Data – Bundesamt für Statistik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F9F2C-1872-4308-9BB6-B6BE2B7D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44563"/>
            <a:ext cx="2365208" cy="585089"/>
          </a:xfrm>
        </p:spPr>
        <p:txBody>
          <a:bodyPr>
            <a:noAutofit/>
          </a:bodyPr>
          <a:lstStyle/>
          <a:p>
            <a:r>
              <a:rPr lang="de-DE" dirty="0"/>
              <a:t>Öffentliche Statistikdaten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6DD5DB-ABBD-4F5E-83BA-CC8267E0E17A}"/>
              </a:ext>
            </a:extLst>
          </p:cNvPr>
          <p:cNvSpPr txBox="1"/>
          <p:nvPr/>
        </p:nvSpPr>
        <p:spPr>
          <a:xfrm>
            <a:off x="7750530" y="6489620"/>
            <a:ext cx="5946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https://www-genesis.destatis.de/genesis/online/data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5BE76C-985D-45A6-8C03-BBDC0F74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187" y="1811918"/>
            <a:ext cx="7396480" cy="47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66369-FE66-4B73-BF47-2E706829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Data – freie Kartendaten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1C2127-8102-4EBD-B184-20D8A8D97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88398"/>
          </a:xfrm>
        </p:spPr>
        <p:txBody>
          <a:bodyPr/>
          <a:lstStyle/>
          <a:p>
            <a:r>
              <a:rPr lang="de-DE" dirty="0"/>
              <a:t>OpenStreetMap</a:t>
            </a:r>
            <a:br>
              <a:rPr lang="de-DE" dirty="0"/>
            </a:br>
            <a:r>
              <a:rPr lang="de-DE" dirty="0"/>
              <a:t>(OSM)</a:t>
            </a:r>
          </a:p>
          <a:p>
            <a:pPr lvl="1"/>
            <a:r>
              <a:rPr lang="de-DE" dirty="0"/>
              <a:t>1,6 Millionen</a:t>
            </a:r>
            <a:br>
              <a:rPr lang="de-DE" dirty="0"/>
            </a:br>
            <a:r>
              <a:rPr lang="de-DE" dirty="0"/>
              <a:t>geografische </a:t>
            </a:r>
            <a:br>
              <a:rPr lang="de-DE" dirty="0"/>
            </a:br>
            <a:r>
              <a:rPr lang="de-DE" dirty="0"/>
              <a:t>Punkte für DE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DFF188-EB0B-45CE-8AE6-F41ECFA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78" y="2287410"/>
            <a:ext cx="8237479" cy="40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6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F072B-1203-4D17-A49F-B24AE931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Data - Webdaten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F9F2C-1872-4308-9BB6-B6BE2B7D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44564"/>
            <a:ext cx="11029615" cy="385556"/>
          </a:xfrm>
        </p:spPr>
        <p:txBody>
          <a:bodyPr/>
          <a:lstStyle/>
          <a:p>
            <a:r>
              <a:rPr lang="de-DE" dirty="0" err="1"/>
              <a:t>Webscraping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6DD5DB-ABBD-4F5E-83BA-CC8267E0E17A}"/>
              </a:ext>
            </a:extLst>
          </p:cNvPr>
          <p:cNvSpPr txBox="1"/>
          <p:nvPr/>
        </p:nvSpPr>
        <p:spPr>
          <a:xfrm>
            <a:off x="7750530" y="6489620"/>
            <a:ext cx="5946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https://www.meinprospekt.de/filialen/lidl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E8561E-98EB-4D8D-A3CA-A3CE0DCB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356" y="1897939"/>
            <a:ext cx="5185264" cy="45916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A37A803-F7B9-4B76-9101-0FD6C0CF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91" y="4828316"/>
            <a:ext cx="7849280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F072B-1203-4D17-A49F-B24AE931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(1/3)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7159118-DE48-4BF4-A1AD-187995A7EBF7}"/>
              </a:ext>
            </a:extLst>
          </p:cNvPr>
          <p:cNvSpPr txBox="1">
            <a:spLocks/>
          </p:cNvSpPr>
          <p:nvPr/>
        </p:nvSpPr>
        <p:spPr>
          <a:xfrm>
            <a:off x="581192" y="2144564"/>
            <a:ext cx="11029615" cy="38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Szenario: Standortoptimierung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FC0C14-74BF-4D55-A8A0-3927EA37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31" y="2416283"/>
            <a:ext cx="3146298" cy="43164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A1464F1-4AAB-4A4E-9195-B51AB2C5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79" y="4289460"/>
            <a:ext cx="3217302" cy="2519079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90A7E27-9522-4F8B-BCC9-7F23DCCA8BF4}"/>
              </a:ext>
            </a:extLst>
          </p:cNvPr>
          <p:cNvGrpSpPr/>
          <p:nvPr/>
        </p:nvGrpSpPr>
        <p:grpSpPr>
          <a:xfrm>
            <a:off x="5651728" y="2530120"/>
            <a:ext cx="4961223" cy="1505711"/>
            <a:chOff x="5960045" y="4617425"/>
            <a:chExt cx="4961223" cy="150571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4903658-47DD-4196-B640-0352E77B4663}"/>
                </a:ext>
              </a:extLst>
            </p:cNvPr>
            <p:cNvSpPr/>
            <p:nvPr/>
          </p:nvSpPr>
          <p:spPr>
            <a:xfrm>
              <a:off x="5960045" y="5319482"/>
              <a:ext cx="1164380" cy="355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Standorte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21E824E-72E8-4C64-BE6B-9A9FFC1482D3}"/>
                </a:ext>
              </a:extLst>
            </p:cNvPr>
            <p:cNvSpPr/>
            <p:nvPr/>
          </p:nvSpPr>
          <p:spPr>
            <a:xfrm>
              <a:off x="9756888" y="5319482"/>
              <a:ext cx="1164380" cy="355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…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7420064-F1D1-4B45-8EB3-2070B246B60F}"/>
                </a:ext>
              </a:extLst>
            </p:cNvPr>
            <p:cNvSpPr/>
            <p:nvPr/>
          </p:nvSpPr>
          <p:spPr>
            <a:xfrm>
              <a:off x="8968574" y="5767910"/>
              <a:ext cx="1164380" cy="355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…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19CF0AA-A3E7-4259-803E-CFC4D4F99E91}"/>
                </a:ext>
              </a:extLst>
            </p:cNvPr>
            <p:cNvSpPr/>
            <p:nvPr/>
          </p:nvSpPr>
          <p:spPr>
            <a:xfrm>
              <a:off x="7405103" y="5069284"/>
              <a:ext cx="1164380" cy="355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Beschäftigte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3833635-90D4-45EC-951E-2F722DD23AE2}"/>
                </a:ext>
              </a:extLst>
            </p:cNvPr>
            <p:cNvSpPr/>
            <p:nvPr/>
          </p:nvSpPr>
          <p:spPr>
            <a:xfrm>
              <a:off x="8833716" y="4660963"/>
              <a:ext cx="1164380" cy="355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Umsatz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94A2BE3-0189-485F-9241-F5DB43CC18C5}"/>
                </a:ext>
              </a:extLst>
            </p:cNvPr>
            <p:cNvSpPr/>
            <p:nvPr/>
          </p:nvSpPr>
          <p:spPr>
            <a:xfrm>
              <a:off x="6442172" y="4617425"/>
              <a:ext cx="1164380" cy="355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Verkaufsfläche</a:t>
              </a:r>
            </a:p>
          </p:txBody>
        </p:sp>
      </p:grp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92418A86-1317-49BC-B0DA-FEC76E820448}"/>
              </a:ext>
            </a:extLst>
          </p:cNvPr>
          <p:cNvSpPr/>
          <p:nvPr/>
        </p:nvSpPr>
        <p:spPr>
          <a:xfrm rot="16200000">
            <a:off x="7743569" y="2841342"/>
            <a:ext cx="572323" cy="3320097"/>
          </a:xfrm>
          <a:prstGeom prst="leftBrace">
            <a:avLst>
              <a:gd name="adj1" fmla="val 8333"/>
              <a:gd name="adj2" fmla="val 505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179A30-A57F-4369-8DB1-BA36DAC77BC0}"/>
              </a:ext>
            </a:extLst>
          </p:cNvPr>
          <p:cNvSpPr txBox="1"/>
          <p:nvPr/>
        </p:nvSpPr>
        <p:spPr>
          <a:xfrm>
            <a:off x="6643712" y="2031542"/>
            <a:ext cx="376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Unternehmensinterne Daten</a:t>
            </a:r>
          </a:p>
        </p:txBody>
      </p:sp>
    </p:spTree>
    <p:extLst>
      <p:ext uri="{BB962C8B-B14F-4D97-AF65-F5344CB8AC3E}">
        <p14:creationId xmlns:p14="http://schemas.microsoft.com/office/powerpoint/2010/main" val="20688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CE326-21FF-4E1E-86E1-26E7CCFC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(2/3)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27BC4D6-AA32-4699-8C4B-D2DF68D1839F}"/>
              </a:ext>
            </a:extLst>
          </p:cNvPr>
          <p:cNvGrpSpPr/>
          <p:nvPr/>
        </p:nvGrpSpPr>
        <p:grpSpPr>
          <a:xfrm>
            <a:off x="824914" y="2015067"/>
            <a:ext cx="11246340" cy="4316465"/>
            <a:chOff x="824914" y="2015067"/>
            <a:chExt cx="11246340" cy="431646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375549D-D5B3-43D2-9D5C-DB2F38D68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914" y="2015067"/>
              <a:ext cx="3146298" cy="4316465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6CBA03A-AC07-4244-BB32-06E61361A311}"/>
                </a:ext>
              </a:extLst>
            </p:cNvPr>
            <p:cNvSpPr/>
            <p:nvPr/>
          </p:nvSpPr>
          <p:spPr>
            <a:xfrm>
              <a:off x="3097763" y="4292082"/>
              <a:ext cx="289249" cy="21460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BCDDA72-DD49-4908-89E9-94EEFC35765D}"/>
                </a:ext>
              </a:extLst>
            </p:cNvPr>
            <p:cNvSpPr/>
            <p:nvPr/>
          </p:nvSpPr>
          <p:spPr>
            <a:xfrm>
              <a:off x="4329404" y="2663890"/>
              <a:ext cx="4077478" cy="325638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1BAA406-8807-4928-808F-D7A2A546A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7012" y="2663890"/>
              <a:ext cx="942392" cy="16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A67EFF7-7192-4C64-BBA0-ED515D61E4B8}"/>
                </a:ext>
              </a:extLst>
            </p:cNvPr>
            <p:cNvCxnSpPr>
              <a:cxnSpLocks/>
            </p:cNvCxnSpPr>
            <p:nvPr/>
          </p:nvCxnSpPr>
          <p:spPr>
            <a:xfrm>
              <a:off x="3387012" y="4506686"/>
              <a:ext cx="942392" cy="1413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5D0AF3B-6A2D-44E1-B61A-42954C5BAAAF}"/>
                </a:ext>
              </a:extLst>
            </p:cNvPr>
            <p:cNvSpPr/>
            <p:nvPr/>
          </p:nvSpPr>
          <p:spPr>
            <a:xfrm>
              <a:off x="4687596" y="3270380"/>
              <a:ext cx="2484867" cy="2472612"/>
            </a:xfrm>
            <a:custGeom>
              <a:avLst/>
              <a:gdLst>
                <a:gd name="connsiteX0" fmla="*/ 273512 w 2484867"/>
                <a:gd name="connsiteY0" fmla="*/ 298579 h 2472612"/>
                <a:gd name="connsiteX1" fmla="*/ 273512 w 2484867"/>
                <a:gd name="connsiteY1" fmla="*/ 298579 h 2472612"/>
                <a:gd name="connsiteX2" fmla="*/ 385479 w 2484867"/>
                <a:gd name="connsiteY2" fmla="*/ 279918 h 2472612"/>
                <a:gd name="connsiteX3" fmla="*/ 590753 w 2484867"/>
                <a:gd name="connsiteY3" fmla="*/ 214604 h 2472612"/>
                <a:gd name="connsiteX4" fmla="*/ 665398 w 2484867"/>
                <a:gd name="connsiteY4" fmla="*/ 195943 h 2472612"/>
                <a:gd name="connsiteX5" fmla="*/ 730712 w 2484867"/>
                <a:gd name="connsiteY5" fmla="*/ 177282 h 2472612"/>
                <a:gd name="connsiteX6" fmla="*/ 805357 w 2484867"/>
                <a:gd name="connsiteY6" fmla="*/ 158620 h 2472612"/>
                <a:gd name="connsiteX7" fmla="*/ 852010 w 2484867"/>
                <a:gd name="connsiteY7" fmla="*/ 139959 h 2472612"/>
                <a:gd name="connsiteX8" fmla="*/ 935985 w 2484867"/>
                <a:gd name="connsiteY8" fmla="*/ 111967 h 2472612"/>
                <a:gd name="connsiteX9" fmla="*/ 1001300 w 2484867"/>
                <a:gd name="connsiteY9" fmla="*/ 65314 h 2472612"/>
                <a:gd name="connsiteX10" fmla="*/ 1010630 w 2484867"/>
                <a:gd name="connsiteY10" fmla="*/ 37322 h 2472612"/>
                <a:gd name="connsiteX11" fmla="*/ 1038622 w 2484867"/>
                <a:gd name="connsiteY11" fmla="*/ 27992 h 2472612"/>
                <a:gd name="connsiteX12" fmla="*/ 1131928 w 2484867"/>
                <a:gd name="connsiteY12" fmla="*/ 0 h 2472612"/>
                <a:gd name="connsiteX13" fmla="*/ 1215904 w 2484867"/>
                <a:gd name="connsiteY13" fmla="*/ 27992 h 2472612"/>
                <a:gd name="connsiteX14" fmla="*/ 1234565 w 2484867"/>
                <a:gd name="connsiteY14" fmla="*/ 83975 h 2472612"/>
                <a:gd name="connsiteX15" fmla="*/ 1281218 w 2484867"/>
                <a:gd name="connsiteY15" fmla="*/ 382555 h 2472612"/>
                <a:gd name="connsiteX16" fmla="*/ 1365194 w 2484867"/>
                <a:gd name="connsiteY16" fmla="*/ 438539 h 2472612"/>
                <a:gd name="connsiteX17" fmla="*/ 1430508 w 2484867"/>
                <a:gd name="connsiteY17" fmla="*/ 466530 h 2472612"/>
                <a:gd name="connsiteX18" fmla="*/ 1505153 w 2484867"/>
                <a:gd name="connsiteY18" fmla="*/ 494522 h 2472612"/>
                <a:gd name="connsiteX19" fmla="*/ 1701096 w 2484867"/>
                <a:gd name="connsiteY19" fmla="*/ 522514 h 2472612"/>
                <a:gd name="connsiteX20" fmla="*/ 1766410 w 2484867"/>
                <a:gd name="connsiteY20" fmla="*/ 541175 h 2472612"/>
                <a:gd name="connsiteX21" fmla="*/ 1794402 w 2484867"/>
                <a:gd name="connsiteY21" fmla="*/ 550506 h 2472612"/>
                <a:gd name="connsiteX22" fmla="*/ 1869047 w 2484867"/>
                <a:gd name="connsiteY22" fmla="*/ 615820 h 2472612"/>
                <a:gd name="connsiteX23" fmla="*/ 1906369 w 2484867"/>
                <a:gd name="connsiteY23" fmla="*/ 625151 h 2472612"/>
                <a:gd name="connsiteX24" fmla="*/ 1934361 w 2484867"/>
                <a:gd name="connsiteY24" fmla="*/ 653143 h 2472612"/>
                <a:gd name="connsiteX25" fmla="*/ 1962353 w 2484867"/>
                <a:gd name="connsiteY25" fmla="*/ 671804 h 2472612"/>
                <a:gd name="connsiteX26" fmla="*/ 2018336 w 2484867"/>
                <a:gd name="connsiteY26" fmla="*/ 727788 h 2472612"/>
                <a:gd name="connsiteX27" fmla="*/ 2064989 w 2484867"/>
                <a:gd name="connsiteY27" fmla="*/ 774441 h 2472612"/>
                <a:gd name="connsiteX28" fmla="*/ 2083651 w 2484867"/>
                <a:gd name="connsiteY28" fmla="*/ 793102 h 2472612"/>
                <a:gd name="connsiteX29" fmla="*/ 2092981 w 2484867"/>
                <a:gd name="connsiteY29" fmla="*/ 821094 h 2472612"/>
                <a:gd name="connsiteX30" fmla="*/ 2139634 w 2484867"/>
                <a:gd name="connsiteY30" fmla="*/ 886408 h 2472612"/>
                <a:gd name="connsiteX31" fmla="*/ 2167626 w 2484867"/>
                <a:gd name="connsiteY31" fmla="*/ 961053 h 2472612"/>
                <a:gd name="connsiteX32" fmla="*/ 2223610 w 2484867"/>
                <a:gd name="connsiteY32" fmla="*/ 1026367 h 2472612"/>
                <a:gd name="connsiteX33" fmla="*/ 2242271 w 2484867"/>
                <a:gd name="connsiteY33" fmla="*/ 1110343 h 2472612"/>
                <a:gd name="connsiteX34" fmla="*/ 2298255 w 2484867"/>
                <a:gd name="connsiteY34" fmla="*/ 1175657 h 2472612"/>
                <a:gd name="connsiteX35" fmla="*/ 2307585 w 2484867"/>
                <a:gd name="connsiteY35" fmla="*/ 1222310 h 2472612"/>
                <a:gd name="connsiteX36" fmla="*/ 2344908 w 2484867"/>
                <a:gd name="connsiteY36" fmla="*/ 1259633 h 2472612"/>
                <a:gd name="connsiteX37" fmla="*/ 2363569 w 2484867"/>
                <a:gd name="connsiteY37" fmla="*/ 1287624 h 2472612"/>
                <a:gd name="connsiteX38" fmla="*/ 2391561 w 2484867"/>
                <a:gd name="connsiteY38" fmla="*/ 1343608 h 2472612"/>
                <a:gd name="connsiteX39" fmla="*/ 2419553 w 2484867"/>
                <a:gd name="connsiteY39" fmla="*/ 1390261 h 2472612"/>
                <a:gd name="connsiteX40" fmla="*/ 2447545 w 2484867"/>
                <a:gd name="connsiteY40" fmla="*/ 1436914 h 2472612"/>
                <a:gd name="connsiteX41" fmla="*/ 2456875 w 2484867"/>
                <a:gd name="connsiteY41" fmla="*/ 1483567 h 2472612"/>
                <a:gd name="connsiteX42" fmla="*/ 2475536 w 2484867"/>
                <a:gd name="connsiteY42" fmla="*/ 1511559 h 2472612"/>
                <a:gd name="connsiteX43" fmla="*/ 2484867 w 2484867"/>
                <a:gd name="connsiteY43" fmla="*/ 1539551 h 2472612"/>
                <a:gd name="connsiteX44" fmla="*/ 2475536 w 2484867"/>
                <a:gd name="connsiteY44" fmla="*/ 1632857 h 2472612"/>
                <a:gd name="connsiteX45" fmla="*/ 2447545 w 2484867"/>
                <a:gd name="connsiteY45" fmla="*/ 1651518 h 2472612"/>
                <a:gd name="connsiteX46" fmla="*/ 2372900 w 2484867"/>
                <a:gd name="connsiteY46" fmla="*/ 1688841 h 2472612"/>
                <a:gd name="connsiteX47" fmla="*/ 2344908 w 2484867"/>
                <a:gd name="connsiteY47" fmla="*/ 1707502 h 2472612"/>
                <a:gd name="connsiteX48" fmla="*/ 2270263 w 2484867"/>
                <a:gd name="connsiteY48" fmla="*/ 1716833 h 2472612"/>
                <a:gd name="connsiteX49" fmla="*/ 2046328 w 2484867"/>
                <a:gd name="connsiteY49" fmla="*/ 1754155 h 2472612"/>
                <a:gd name="connsiteX50" fmla="*/ 1981014 w 2484867"/>
                <a:gd name="connsiteY50" fmla="*/ 1782147 h 2472612"/>
                <a:gd name="connsiteX51" fmla="*/ 1943691 w 2484867"/>
                <a:gd name="connsiteY51" fmla="*/ 1810139 h 2472612"/>
                <a:gd name="connsiteX52" fmla="*/ 1897038 w 2484867"/>
                <a:gd name="connsiteY52" fmla="*/ 1828800 h 2472612"/>
                <a:gd name="connsiteX53" fmla="*/ 1831724 w 2484867"/>
                <a:gd name="connsiteY53" fmla="*/ 1866122 h 2472612"/>
                <a:gd name="connsiteX54" fmla="*/ 1813063 w 2484867"/>
                <a:gd name="connsiteY54" fmla="*/ 1884784 h 2472612"/>
                <a:gd name="connsiteX55" fmla="*/ 1785071 w 2484867"/>
                <a:gd name="connsiteY55" fmla="*/ 1894114 h 2472612"/>
                <a:gd name="connsiteX56" fmla="*/ 1775740 w 2484867"/>
                <a:gd name="connsiteY56" fmla="*/ 1922106 h 2472612"/>
                <a:gd name="connsiteX57" fmla="*/ 1766410 w 2484867"/>
                <a:gd name="connsiteY57" fmla="*/ 2090057 h 2472612"/>
                <a:gd name="connsiteX58" fmla="*/ 1691765 w 2484867"/>
                <a:gd name="connsiteY58" fmla="*/ 2118049 h 2472612"/>
                <a:gd name="connsiteX59" fmla="*/ 1645112 w 2484867"/>
                <a:gd name="connsiteY59" fmla="*/ 2136710 h 2472612"/>
                <a:gd name="connsiteX60" fmla="*/ 1542475 w 2484867"/>
                <a:gd name="connsiteY60" fmla="*/ 2146041 h 2472612"/>
                <a:gd name="connsiteX61" fmla="*/ 1411847 w 2484867"/>
                <a:gd name="connsiteY61" fmla="*/ 2164702 h 2472612"/>
                <a:gd name="connsiteX62" fmla="*/ 1383855 w 2484867"/>
                <a:gd name="connsiteY62" fmla="*/ 2174033 h 2472612"/>
                <a:gd name="connsiteX63" fmla="*/ 1337202 w 2484867"/>
                <a:gd name="connsiteY63" fmla="*/ 2258008 h 2472612"/>
                <a:gd name="connsiteX64" fmla="*/ 1327871 w 2484867"/>
                <a:gd name="connsiteY64" fmla="*/ 2286000 h 2472612"/>
                <a:gd name="connsiteX65" fmla="*/ 1299879 w 2484867"/>
                <a:gd name="connsiteY65" fmla="*/ 2313992 h 2472612"/>
                <a:gd name="connsiteX66" fmla="*/ 1281218 w 2484867"/>
                <a:gd name="connsiteY66" fmla="*/ 2341984 h 2472612"/>
                <a:gd name="connsiteX67" fmla="*/ 1234565 w 2484867"/>
                <a:gd name="connsiteY67" fmla="*/ 2388637 h 2472612"/>
                <a:gd name="connsiteX68" fmla="*/ 1206573 w 2484867"/>
                <a:gd name="connsiteY68" fmla="*/ 2416628 h 2472612"/>
                <a:gd name="connsiteX69" fmla="*/ 1187912 w 2484867"/>
                <a:gd name="connsiteY69" fmla="*/ 2435290 h 2472612"/>
                <a:gd name="connsiteX70" fmla="*/ 1159920 w 2484867"/>
                <a:gd name="connsiteY70" fmla="*/ 2444620 h 2472612"/>
                <a:gd name="connsiteX71" fmla="*/ 1131928 w 2484867"/>
                <a:gd name="connsiteY71" fmla="*/ 2463282 h 2472612"/>
                <a:gd name="connsiteX72" fmla="*/ 1094606 w 2484867"/>
                <a:gd name="connsiteY72" fmla="*/ 2472612 h 2472612"/>
                <a:gd name="connsiteX73" fmla="*/ 833349 w 2484867"/>
                <a:gd name="connsiteY73" fmla="*/ 2463282 h 2472612"/>
                <a:gd name="connsiteX74" fmla="*/ 758704 w 2484867"/>
                <a:gd name="connsiteY74" fmla="*/ 2416628 h 2472612"/>
                <a:gd name="connsiteX75" fmla="*/ 702720 w 2484867"/>
                <a:gd name="connsiteY75" fmla="*/ 2379306 h 2472612"/>
                <a:gd name="connsiteX76" fmla="*/ 674728 w 2484867"/>
                <a:gd name="connsiteY76" fmla="*/ 2351314 h 2472612"/>
                <a:gd name="connsiteX77" fmla="*/ 646736 w 2484867"/>
                <a:gd name="connsiteY77" fmla="*/ 2341984 h 2472612"/>
                <a:gd name="connsiteX78" fmla="*/ 637406 w 2484867"/>
                <a:gd name="connsiteY78" fmla="*/ 2304661 h 2472612"/>
                <a:gd name="connsiteX79" fmla="*/ 581422 w 2484867"/>
                <a:gd name="connsiteY79" fmla="*/ 2258008 h 2472612"/>
                <a:gd name="connsiteX80" fmla="*/ 525438 w 2484867"/>
                <a:gd name="connsiteY80" fmla="*/ 2202024 h 2472612"/>
                <a:gd name="connsiteX81" fmla="*/ 488116 w 2484867"/>
                <a:gd name="connsiteY81" fmla="*/ 2164702 h 2472612"/>
                <a:gd name="connsiteX82" fmla="*/ 460124 w 2484867"/>
                <a:gd name="connsiteY82" fmla="*/ 2136710 h 2472612"/>
                <a:gd name="connsiteX83" fmla="*/ 404140 w 2484867"/>
                <a:gd name="connsiteY83" fmla="*/ 2108718 h 2472612"/>
                <a:gd name="connsiteX84" fmla="*/ 338826 w 2484867"/>
                <a:gd name="connsiteY84" fmla="*/ 2052735 h 2472612"/>
                <a:gd name="connsiteX85" fmla="*/ 292173 w 2484867"/>
                <a:gd name="connsiteY85" fmla="*/ 2024743 h 2472612"/>
                <a:gd name="connsiteX86" fmla="*/ 264181 w 2484867"/>
                <a:gd name="connsiteY86" fmla="*/ 2006082 h 2472612"/>
                <a:gd name="connsiteX87" fmla="*/ 226859 w 2484867"/>
                <a:gd name="connsiteY87" fmla="*/ 1996751 h 2472612"/>
                <a:gd name="connsiteX88" fmla="*/ 40247 w 2484867"/>
                <a:gd name="connsiteY88" fmla="*/ 1978090 h 2472612"/>
                <a:gd name="connsiteX89" fmla="*/ 2924 w 2484867"/>
                <a:gd name="connsiteY89" fmla="*/ 1940767 h 2472612"/>
                <a:gd name="connsiteX90" fmla="*/ 30916 w 2484867"/>
                <a:gd name="connsiteY90" fmla="*/ 1716833 h 2472612"/>
                <a:gd name="connsiteX91" fmla="*/ 58908 w 2484867"/>
                <a:gd name="connsiteY91" fmla="*/ 1688841 h 2472612"/>
                <a:gd name="connsiteX92" fmla="*/ 105561 w 2484867"/>
                <a:gd name="connsiteY92" fmla="*/ 1623526 h 2472612"/>
                <a:gd name="connsiteX93" fmla="*/ 133553 w 2484867"/>
                <a:gd name="connsiteY93" fmla="*/ 1614196 h 2472612"/>
                <a:gd name="connsiteX94" fmla="*/ 161545 w 2484867"/>
                <a:gd name="connsiteY94" fmla="*/ 1595535 h 2472612"/>
                <a:gd name="connsiteX95" fmla="*/ 180206 w 2484867"/>
                <a:gd name="connsiteY95" fmla="*/ 1567543 h 2472612"/>
                <a:gd name="connsiteX96" fmla="*/ 208198 w 2484867"/>
                <a:gd name="connsiteY96" fmla="*/ 1558212 h 2472612"/>
                <a:gd name="connsiteX97" fmla="*/ 282843 w 2484867"/>
                <a:gd name="connsiteY97" fmla="*/ 1520890 h 2472612"/>
                <a:gd name="connsiteX98" fmla="*/ 310834 w 2484867"/>
                <a:gd name="connsiteY98" fmla="*/ 1502228 h 2472612"/>
                <a:gd name="connsiteX99" fmla="*/ 329496 w 2484867"/>
                <a:gd name="connsiteY99" fmla="*/ 1474237 h 2472612"/>
                <a:gd name="connsiteX100" fmla="*/ 385479 w 2484867"/>
                <a:gd name="connsiteY100" fmla="*/ 1464906 h 2472612"/>
                <a:gd name="connsiteX101" fmla="*/ 441463 w 2484867"/>
                <a:gd name="connsiteY101" fmla="*/ 1436914 h 2472612"/>
                <a:gd name="connsiteX102" fmla="*/ 450794 w 2484867"/>
                <a:gd name="connsiteY102" fmla="*/ 1408922 h 2472612"/>
                <a:gd name="connsiteX103" fmla="*/ 478785 w 2484867"/>
                <a:gd name="connsiteY103" fmla="*/ 1399592 h 2472612"/>
                <a:gd name="connsiteX104" fmla="*/ 506777 w 2484867"/>
                <a:gd name="connsiteY104" fmla="*/ 1380930 h 2472612"/>
                <a:gd name="connsiteX105" fmla="*/ 525438 w 2484867"/>
                <a:gd name="connsiteY105" fmla="*/ 1352939 h 2472612"/>
                <a:gd name="connsiteX106" fmla="*/ 562761 w 2484867"/>
                <a:gd name="connsiteY106" fmla="*/ 1306286 h 2472612"/>
                <a:gd name="connsiteX107" fmla="*/ 572091 w 2484867"/>
                <a:gd name="connsiteY107" fmla="*/ 1278294 h 2472612"/>
                <a:gd name="connsiteX108" fmla="*/ 618745 w 2484867"/>
                <a:gd name="connsiteY108" fmla="*/ 1250302 h 2472612"/>
                <a:gd name="connsiteX109" fmla="*/ 656067 w 2484867"/>
                <a:gd name="connsiteY109" fmla="*/ 1222310 h 2472612"/>
                <a:gd name="connsiteX110" fmla="*/ 665398 w 2484867"/>
                <a:gd name="connsiteY110" fmla="*/ 1194318 h 2472612"/>
                <a:gd name="connsiteX111" fmla="*/ 609414 w 2484867"/>
                <a:gd name="connsiteY111" fmla="*/ 1156996 h 2472612"/>
                <a:gd name="connsiteX112" fmla="*/ 394810 w 2484867"/>
                <a:gd name="connsiteY112" fmla="*/ 1147665 h 2472612"/>
                <a:gd name="connsiteX113" fmla="*/ 114891 w 2484867"/>
                <a:gd name="connsiteY113" fmla="*/ 1129004 h 2472612"/>
                <a:gd name="connsiteX114" fmla="*/ 86900 w 2484867"/>
                <a:gd name="connsiteY114" fmla="*/ 1119673 h 2472612"/>
                <a:gd name="connsiteX115" fmla="*/ 77569 w 2484867"/>
                <a:gd name="connsiteY115" fmla="*/ 1091682 h 2472612"/>
                <a:gd name="connsiteX116" fmla="*/ 58908 w 2484867"/>
                <a:gd name="connsiteY116" fmla="*/ 1063690 h 2472612"/>
                <a:gd name="connsiteX117" fmla="*/ 49577 w 2484867"/>
                <a:gd name="connsiteY117" fmla="*/ 1026367 h 2472612"/>
                <a:gd name="connsiteX118" fmla="*/ 49577 w 2484867"/>
                <a:gd name="connsiteY118" fmla="*/ 699796 h 2472612"/>
                <a:gd name="connsiteX119" fmla="*/ 96230 w 2484867"/>
                <a:gd name="connsiteY119" fmla="*/ 681135 h 2472612"/>
                <a:gd name="connsiteX120" fmla="*/ 124222 w 2484867"/>
                <a:gd name="connsiteY120" fmla="*/ 662473 h 2472612"/>
                <a:gd name="connsiteX121" fmla="*/ 161545 w 2484867"/>
                <a:gd name="connsiteY121" fmla="*/ 606490 h 2472612"/>
                <a:gd name="connsiteX122" fmla="*/ 170875 w 2484867"/>
                <a:gd name="connsiteY122" fmla="*/ 578498 h 2472612"/>
                <a:gd name="connsiteX123" fmla="*/ 198867 w 2484867"/>
                <a:gd name="connsiteY123" fmla="*/ 522514 h 2472612"/>
                <a:gd name="connsiteX124" fmla="*/ 217528 w 2484867"/>
                <a:gd name="connsiteY124" fmla="*/ 382555 h 2472612"/>
                <a:gd name="connsiteX125" fmla="*/ 236189 w 2484867"/>
                <a:gd name="connsiteY125" fmla="*/ 354563 h 2472612"/>
                <a:gd name="connsiteX126" fmla="*/ 198867 w 2484867"/>
                <a:gd name="connsiteY126" fmla="*/ 317241 h 2472612"/>
                <a:gd name="connsiteX127" fmla="*/ 180206 w 2484867"/>
                <a:gd name="connsiteY127" fmla="*/ 298579 h 2472612"/>
                <a:gd name="connsiteX128" fmla="*/ 273512 w 2484867"/>
                <a:gd name="connsiteY128" fmla="*/ 298579 h 247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484867" h="2472612">
                  <a:moveTo>
                    <a:pt x="273512" y="298579"/>
                  </a:moveTo>
                  <a:lnTo>
                    <a:pt x="273512" y="298579"/>
                  </a:lnTo>
                  <a:cubicBezTo>
                    <a:pt x="310834" y="292359"/>
                    <a:pt x="348583" y="288304"/>
                    <a:pt x="385479" y="279918"/>
                  </a:cubicBezTo>
                  <a:cubicBezTo>
                    <a:pt x="439479" y="267645"/>
                    <a:pt x="541257" y="229453"/>
                    <a:pt x="590753" y="214604"/>
                  </a:cubicBezTo>
                  <a:cubicBezTo>
                    <a:pt x="615319" y="207234"/>
                    <a:pt x="640617" y="202551"/>
                    <a:pt x="665398" y="195943"/>
                  </a:cubicBezTo>
                  <a:cubicBezTo>
                    <a:pt x="687276" y="190109"/>
                    <a:pt x="708834" y="183116"/>
                    <a:pt x="730712" y="177282"/>
                  </a:cubicBezTo>
                  <a:cubicBezTo>
                    <a:pt x="755493" y="170673"/>
                    <a:pt x="780844" y="166163"/>
                    <a:pt x="805357" y="158620"/>
                  </a:cubicBezTo>
                  <a:cubicBezTo>
                    <a:pt x="821365" y="153694"/>
                    <a:pt x="836121" y="145256"/>
                    <a:pt x="852010" y="139959"/>
                  </a:cubicBezTo>
                  <a:cubicBezTo>
                    <a:pt x="972545" y="99780"/>
                    <a:pt x="789963" y="170375"/>
                    <a:pt x="935985" y="111967"/>
                  </a:cubicBezTo>
                  <a:cubicBezTo>
                    <a:pt x="980250" y="23442"/>
                    <a:pt x="919903" y="119580"/>
                    <a:pt x="1001300" y="65314"/>
                  </a:cubicBezTo>
                  <a:cubicBezTo>
                    <a:pt x="1009483" y="59858"/>
                    <a:pt x="1003675" y="44277"/>
                    <a:pt x="1010630" y="37322"/>
                  </a:cubicBezTo>
                  <a:cubicBezTo>
                    <a:pt x="1017585" y="30367"/>
                    <a:pt x="1029582" y="31866"/>
                    <a:pt x="1038622" y="27992"/>
                  </a:cubicBezTo>
                  <a:cubicBezTo>
                    <a:pt x="1107663" y="-1597"/>
                    <a:pt x="1042100" y="14971"/>
                    <a:pt x="1131928" y="0"/>
                  </a:cubicBezTo>
                  <a:cubicBezTo>
                    <a:pt x="1159920" y="9331"/>
                    <a:pt x="1193067" y="9308"/>
                    <a:pt x="1215904" y="27992"/>
                  </a:cubicBezTo>
                  <a:cubicBezTo>
                    <a:pt x="1231128" y="40448"/>
                    <a:pt x="1231001" y="64630"/>
                    <a:pt x="1234565" y="83975"/>
                  </a:cubicBezTo>
                  <a:cubicBezTo>
                    <a:pt x="1252814" y="183042"/>
                    <a:pt x="1259366" y="284220"/>
                    <a:pt x="1281218" y="382555"/>
                  </a:cubicBezTo>
                  <a:cubicBezTo>
                    <a:pt x="1291472" y="428697"/>
                    <a:pt x="1331824" y="423708"/>
                    <a:pt x="1365194" y="438539"/>
                  </a:cubicBezTo>
                  <a:cubicBezTo>
                    <a:pt x="1448033" y="475357"/>
                    <a:pt x="1331785" y="441851"/>
                    <a:pt x="1430508" y="466530"/>
                  </a:cubicBezTo>
                  <a:cubicBezTo>
                    <a:pt x="1468979" y="492178"/>
                    <a:pt x="1451345" y="485554"/>
                    <a:pt x="1505153" y="494522"/>
                  </a:cubicBezTo>
                  <a:cubicBezTo>
                    <a:pt x="1606315" y="511382"/>
                    <a:pt x="1613392" y="511552"/>
                    <a:pt x="1701096" y="522514"/>
                  </a:cubicBezTo>
                  <a:lnTo>
                    <a:pt x="1766410" y="541175"/>
                  </a:lnTo>
                  <a:cubicBezTo>
                    <a:pt x="1775831" y="544001"/>
                    <a:pt x="1786534" y="544605"/>
                    <a:pt x="1794402" y="550506"/>
                  </a:cubicBezTo>
                  <a:cubicBezTo>
                    <a:pt x="1824194" y="572850"/>
                    <a:pt x="1835397" y="601398"/>
                    <a:pt x="1869047" y="615820"/>
                  </a:cubicBezTo>
                  <a:cubicBezTo>
                    <a:pt x="1880834" y="620872"/>
                    <a:pt x="1893928" y="622041"/>
                    <a:pt x="1906369" y="625151"/>
                  </a:cubicBezTo>
                  <a:cubicBezTo>
                    <a:pt x="1915700" y="634482"/>
                    <a:pt x="1924224" y="644695"/>
                    <a:pt x="1934361" y="653143"/>
                  </a:cubicBezTo>
                  <a:cubicBezTo>
                    <a:pt x="1942976" y="660322"/>
                    <a:pt x="1953972" y="664354"/>
                    <a:pt x="1962353" y="671804"/>
                  </a:cubicBezTo>
                  <a:cubicBezTo>
                    <a:pt x="1982078" y="689337"/>
                    <a:pt x="1999675" y="709127"/>
                    <a:pt x="2018336" y="727788"/>
                  </a:cubicBezTo>
                  <a:lnTo>
                    <a:pt x="2064989" y="774441"/>
                  </a:lnTo>
                  <a:lnTo>
                    <a:pt x="2083651" y="793102"/>
                  </a:lnTo>
                  <a:cubicBezTo>
                    <a:pt x="2086761" y="802433"/>
                    <a:pt x="2088101" y="812555"/>
                    <a:pt x="2092981" y="821094"/>
                  </a:cubicBezTo>
                  <a:cubicBezTo>
                    <a:pt x="2109897" y="850697"/>
                    <a:pt x="2125186" y="857512"/>
                    <a:pt x="2139634" y="886408"/>
                  </a:cubicBezTo>
                  <a:cubicBezTo>
                    <a:pt x="2181527" y="970194"/>
                    <a:pt x="2098881" y="837313"/>
                    <a:pt x="2167626" y="961053"/>
                  </a:cubicBezTo>
                  <a:cubicBezTo>
                    <a:pt x="2182587" y="987983"/>
                    <a:pt x="2202397" y="1005154"/>
                    <a:pt x="2223610" y="1026367"/>
                  </a:cubicBezTo>
                  <a:cubicBezTo>
                    <a:pt x="2225272" y="1034676"/>
                    <a:pt x="2237328" y="1098809"/>
                    <a:pt x="2242271" y="1110343"/>
                  </a:cubicBezTo>
                  <a:cubicBezTo>
                    <a:pt x="2252929" y="1135213"/>
                    <a:pt x="2280869" y="1158272"/>
                    <a:pt x="2298255" y="1175657"/>
                  </a:cubicBezTo>
                  <a:cubicBezTo>
                    <a:pt x="2301365" y="1191208"/>
                    <a:pt x="2299883" y="1208447"/>
                    <a:pt x="2307585" y="1222310"/>
                  </a:cubicBezTo>
                  <a:cubicBezTo>
                    <a:pt x="2316129" y="1237690"/>
                    <a:pt x="2333458" y="1246275"/>
                    <a:pt x="2344908" y="1259633"/>
                  </a:cubicBezTo>
                  <a:cubicBezTo>
                    <a:pt x="2352206" y="1268147"/>
                    <a:pt x="2358554" y="1277594"/>
                    <a:pt x="2363569" y="1287624"/>
                  </a:cubicBezTo>
                  <a:cubicBezTo>
                    <a:pt x="2402202" y="1364889"/>
                    <a:pt x="2338078" y="1263383"/>
                    <a:pt x="2391561" y="1343608"/>
                  </a:cubicBezTo>
                  <a:cubicBezTo>
                    <a:pt x="2410832" y="1401425"/>
                    <a:pt x="2387533" y="1345434"/>
                    <a:pt x="2419553" y="1390261"/>
                  </a:cubicBezTo>
                  <a:cubicBezTo>
                    <a:pt x="2430094" y="1405018"/>
                    <a:pt x="2438214" y="1421363"/>
                    <a:pt x="2447545" y="1436914"/>
                  </a:cubicBezTo>
                  <a:cubicBezTo>
                    <a:pt x="2450655" y="1452465"/>
                    <a:pt x="2451307" y="1468718"/>
                    <a:pt x="2456875" y="1483567"/>
                  </a:cubicBezTo>
                  <a:cubicBezTo>
                    <a:pt x="2460812" y="1494067"/>
                    <a:pt x="2470521" y="1501529"/>
                    <a:pt x="2475536" y="1511559"/>
                  </a:cubicBezTo>
                  <a:cubicBezTo>
                    <a:pt x="2479935" y="1520356"/>
                    <a:pt x="2481757" y="1530220"/>
                    <a:pt x="2484867" y="1539551"/>
                  </a:cubicBezTo>
                  <a:cubicBezTo>
                    <a:pt x="2481757" y="1570653"/>
                    <a:pt x="2485420" y="1603204"/>
                    <a:pt x="2475536" y="1632857"/>
                  </a:cubicBezTo>
                  <a:cubicBezTo>
                    <a:pt x="2471990" y="1643495"/>
                    <a:pt x="2457054" y="1645575"/>
                    <a:pt x="2447545" y="1651518"/>
                  </a:cubicBezTo>
                  <a:cubicBezTo>
                    <a:pt x="2292359" y="1748509"/>
                    <a:pt x="2472380" y="1639100"/>
                    <a:pt x="2372900" y="1688841"/>
                  </a:cubicBezTo>
                  <a:cubicBezTo>
                    <a:pt x="2362870" y="1693856"/>
                    <a:pt x="2355727" y="1704551"/>
                    <a:pt x="2344908" y="1707502"/>
                  </a:cubicBezTo>
                  <a:cubicBezTo>
                    <a:pt x="2320716" y="1714100"/>
                    <a:pt x="2295038" y="1712962"/>
                    <a:pt x="2270263" y="1716833"/>
                  </a:cubicBezTo>
                  <a:cubicBezTo>
                    <a:pt x="2195496" y="1728515"/>
                    <a:pt x="2046328" y="1754155"/>
                    <a:pt x="2046328" y="1754155"/>
                  </a:cubicBezTo>
                  <a:cubicBezTo>
                    <a:pt x="2019118" y="1763225"/>
                    <a:pt x="2007367" y="1765676"/>
                    <a:pt x="1981014" y="1782147"/>
                  </a:cubicBezTo>
                  <a:cubicBezTo>
                    <a:pt x="1967827" y="1790389"/>
                    <a:pt x="1957285" y="1802587"/>
                    <a:pt x="1943691" y="1810139"/>
                  </a:cubicBezTo>
                  <a:cubicBezTo>
                    <a:pt x="1929050" y="1818273"/>
                    <a:pt x="1911679" y="1820666"/>
                    <a:pt x="1897038" y="1828800"/>
                  </a:cubicBezTo>
                  <a:cubicBezTo>
                    <a:pt x="1812309" y="1875872"/>
                    <a:pt x="1899476" y="1843540"/>
                    <a:pt x="1831724" y="1866122"/>
                  </a:cubicBezTo>
                  <a:cubicBezTo>
                    <a:pt x="1825504" y="1872343"/>
                    <a:pt x="1820606" y="1880258"/>
                    <a:pt x="1813063" y="1884784"/>
                  </a:cubicBezTo>
                  <a:cubicBezTo>
                    <a:pt x="1804629" y="1889844"/>
                    <a:pt x="1792026" y="1887159"/>
                    <a:pt x="1785071" y="1894114"/>
                  </a:cubicBezTo>
                  <a:cubicBezTo>
                    <a:pt x="1778116" y="1901069"/>
                    <a:pt x="1778850" y="1912775"/>
                    <a:pt x="1775740" y="1922106"/>
                  </a:cubicBezTo>
                  <a:cubicBezTo>
                    <a:pt x="1772630" y="1978090"/>
                    <a:pt x="1780009" y="2035661"/>
                    <a:pt x="1766410" y="2090057"/>
                  </a:cubicBezTo>
                  <a:cubicBezTo>
                    <a:pt x="1762940" y="2103938"/>
                    <a:pt x="1700796" y="2115038"/>
                    <a:pt x="1691765" y="2118049"/>
                  </a:cubicBezTo>
                  <a:cubicBezTo>
                    <a:pt x="1675876" y="2123346"/>
                    <a:pt x="1661574" y="2133623"/>
                    <a:pt x="1645112" y="2136710"/>
                  </a:cubicBezTo>
                  <a:cubicBezTo>
                    <a:pt x="1611347" y="2143041"/>
                    <a:pt x="1576584" y="2141948"/>
                    <a:pt x="1542475" y="2146041"/>
                  </a:cubicBezTo>
                  <a:cubicBezTo>
                    <a:pt x="1498804" y="2151282"/>
                    <a:pt x="1455390" y="2158482"/>
                    <a:pt x="1411847" y="2164702"/>
                  </a:cubicBezTo>
                  <a:cubicBezTo>
                    <a:pt x="1402516" y="2167812"/>
                    <a:pt x="1390810" y="2167078"/>
                    <a:pt x="1383855" y="2174033"/>
                  </a:cubicBezTo>
                  <a:cubicBezTo>
                    <a:pt x="1375007" y="2182881"/>
                    <a:pt x="1343802" y="2242607"/>
                    <a:pt x="1337202" y="2258008"/>
                  </a:cubicBezTo>
                  <a:cubicBezTo>
                    <a:pt x="1333328" y="2267048"/>
                    <a:pt x="1333327" y="2277816"/>
                    <a:pt x="1327871" y="2286000"/>
                  </a:cubicBezTo>
                  <a:cubicBezTo>
                    <a:pt x="1320551" y="2296979"/>
                    <a:pt x="1308327" y="2303855"/>
                    <a:pt x="1299879" y="2313992"/>
                  </a:cubicBezTo>
                  <a:cubicBezTo>
                    <a:pt x="1292700" y="2322607"/>
                    <a:pt x="1288602" y="2333545"/>
                    <a:pt x="1281218" y="2341984"/>
                  </a:cubicBezTo>
                  <a:cubicBezTo>
                    <a:pt x="1266736" y="2358535"/>
                    <a:pt x="1250116" y="2373086"/>
                    <a:pt x="1234565" y="2388637"/>
                  </a:cubicBezTo>
                  <a:lnTo>
                    <a:pt x="1206573" y="2416628"/>
                  </a:lnTo>
                  <a:cubicBezTo>
                    <a:pt x="1200352" y="2422849"/>
                    <a:pt x="1196258" y="2432508"/>
                    <a:pt x="1187912" y="2435290"/>
                  </a:cubicBezTo>
                  <a:lnTo>
                    <a:pt x="1159920" y="2444620"/>
                  </a:lnTo>
                  <a:cubicBezTo>
                    <a:pt x="1150589" y="2450841"/>
                    <a:pt x="1142235" y="2458864"/>
                    <a:pt x="1131928" y="2463282"/>
                  </a:cubicBezTo>
                  <a:cubicBezTo>
                    <a:pt x="1120141" y="2468333"/>
                    <a:pt x="1107430" y="2472612"/>
                    <a:pt x="1094606" y="2472612"/>
                  </a:cubicBezTo>
                  <a:cubicBezTo>
                    <a:pt x="1007465" y="2472612"/>
                    <a:pt x="920435" y="2466392"/>
                    <a:pt x="833349" y="2463282"/>
                  </a:cubicBezTo>
                  <a:cubicBezTo>
                    <a:pt x="778665" y="2408598"/>
                    <a:pt x="836456" y="2459038"/>
                    <a:pt x="758704" y="2416628"/>
                  </a:cubicBezTo>
                  <a:cubicBezTo>
                    <a:pt x="739015" y="2405888"/>
                    <a:pt x="721381" y="2391747"/>
                    <a:pt x="702720" y="2379306"/>
                  </a:cubicBezTo>
                  <a:cubicBezTo>
                    <a:pt x="691741" y="2371987"/>
                    <a:pt x="685707" y="2358633"/>
                    <a:pt x="674728" y="2351314"/>
                  </a:cubicBezTo>
                  <a:cubicBezTo>
                    <a:pt x="666544" y="2345858"/>
                    <a:pt x="656067" y="2345094"/>
                    <a:pt x="646736" y="2341984"/>
                  </a:cubicBezTo>
                  <a:cubicBezTo>
                    <a:pt x="643626" y="2329543"/>
                    <a:pt x="643768" y="2315795"/>
                    <a:pt x="637406" y="2304661"/>
                  </a:cubicBezTo>
                  <a:cubicBezTo>
                    <a:pt x="620937" y="2275840"/>
                    <a:pt x="603862" y="2277955"/>
                    <a:pt x="581422" y="2258008"/>
                  </a:cubicBezTo>
                  <a:cubicBezTo>
                    <a:pt x="561697" y="2240475"/>
                    <a:pt x="525438" y="2202024"/>
                    <a:pt x="525438" y="2202024"/>
                  </a:cubicBezTo>
                  <a:cubicBezTo>
                    <a:pt x="507667" y="2148708"/>
                    <a:pt x="530770" y="2193138"/>
                    <a:pt x="488116" y="2164702"/>
                  </a:cubicBezTo>
                  <a:cubicBezTo>
                    <a:pt x="477137" y="2157382"/>
                    <a:pt x="470261" y="2145158"/>
                    <a:pt x="460124" y="2136710"/>
                  </a:cubicBezTo>
                  <a:cubicBezTo>
                    <a:pt x="436008" y="2116613"/>
                    <a:pt x="432194" y="2118070"/>
                    <a:pt x="404140" y="2108718"/>
                  </a:cubicBezTo>
                  <a:cubicBezTo>
                    <a:pt x="370358" y="2058044"/>
                    <a:pt x="403281" y="2098774"/>
                    <a:pt x="338826" y="2052735"/>
                  </a:cubicBezTo>
                  <a:cubicBezTo>
                    <a:pt x="293997" y="2020714"/>
                    <a:pt x="349992" y="2044015"/>
                    <a:pt x="292173" y="2024743"/>
                  </a:cubicBezTo>
                  <a:cubicBezTo>
                    <a:pt x="282842" y="2018523"/>
                    <a:pt x="274488" y="2010499"/>
                    <a:pt x="264181" y="2006082"/>
                  </a:cubicBezTo>
                  <a:cubicBezTo>
                    <a:pt x="252394" y="2001030"/>
                    <a:pt x="239584" y="1998342"/>
                    <a:pt x="226859" y="1996751"/>
                  </a:cubicBezTo>
                  <a:cubicBezTo>
                    <a:pt x="164828" y="1988997"/>
                    <a:pt x="102451" y="1984310"/>
                    <a:pt x="40247" y="1978090"/>
                  </a:cubicBezTo>
                  <a:cubicBezTo>
                    <a:pt x="15366" y="1969796"/>
                    <a:pt x="2924" y="1973942"/>
                    <a:pt x="2924" y="1940767"/>
                  </a:cubicBezTo>
                  <a:cubicBezTo>
                    <a:pt x="2924" y="1879268"/>
                    <a:pt x="-13359" y="1778818"/>
                    <a:pt x="30916" y="1716833"/>
                  </a:cubicBezTo>
                  <a:cubicBezTo>
                    <a:pt x="38586" y="1706095"/>
                    <a:pt x="49577" y="1698172"/>
                    <a:pt x="58908" y="1688841"/>
                  </a:cubicBezTo>
                  <a:cubicBezTo>
                    <a:pt x="73502" y="1659653"/>
                    <a:pt x="77190" y="1642439"/>
                    <a:pt x="105561" y="1623526"/>
                  </a:cubicBezTo>
                  <a:cubicBezTo>
                    <a:pt x="113745" y="1618070"/>
                    <a:pt x="124222" y="1617306"/>
                    <a:pt x="133553" y="1614196"/>
                  </a:cubicBezTo>
                  <a:cubicBezTo>
                    <a:pt x="142884" y="1607976"/>
                    <a:pt x="153616" y="1603464"/>
                    <a:pt x="161545" y="1595535"/>
                  </a:cubicBezTo>
                  <a:cubicBezTo>
                    <a:pt x="169474" y="1587606"/>
                    <a:pt x="171449" y="1574548"/>
                    <a:pt x="180206" y="1567543"/>
                  </a:cubicBezTo>
                  <a:cubicBezTo>
                    <a:pt x="187886" y="1561399"/>
                    <a:pt x="199401" y="1562611"/>
                    <a:pt x="208198" y="1558212"/>
                  </a:cubicBezTo>
                  <a:cubicBezTo>
                    <a:pt x="296330" y="1514145"/>
                    <a:pt x="219725" y="1541928"/>
                    <a:pt x="282843" y="1520890"/>
                  </a:cubicBezTo>
                  <a:cubicBezTo>
                    <a:pt x="292173" y="1514669"/>
                    <a:pt x="302905" y="1510157"/>
                    <a:pt x="310834" y="1502228"/>
                  </a:cubicBezTo>
                  <a:cubicBezTo>
                    <a:pt x="318763" y="1494299"/>
                    <a:pt x="319466" y="1479252"/>
                    <a:pt x="329496" y="1474237"/>
                  </a:cubicBezTo>
                  <a:cubicBezTo>
                    <a:pt x="346417" y="1465777"/>
                    <a:pt x="367011" y="1469010"/>
                    <a:pt x="385479" y="1464906"/>
                  </a:cubicBezTo>
                  <a:cubicBezTo>
                    <a:pt x="414451" y="1458467"/>
                    <a:pt x="416299" y="1453689"/>
                    <a:pt x="441463" y="1436914"/>
                  </a:cubicBezTo>
                  <a:cubicBezTo>
                    <a:pt x="444573" y="1427583"/>
                    <a:pt x="443839" y="1415877"/>
                    <a:pt x="450794" y="1408922"/>
                  </a:cubicBezTo>
                  <a:cubicBezTo>
                    <a:pt x="457748" y="1401968"/>
                    <a:pt x="469988" y="1403990"/>
                    <a:pt x="478785" y="1399592"/>
                  </a:cubicBezTo>
                  <a:cubicBezTo>
                    <a:pt x="488815" y="1394577"/>
                    <a:pt x="497446" y="1387151"/>
                    <a:pt x="506777" y="1380930"/>
                  </a:cubicBezTo>
                  <a:cubicBezTo>
                    <a:pt x="512997" y="1371600"/>
                    <a:pt x="518433" y="1361695"/>
                    <a:pt x="525438" y="1352939"/>
                  </a:cubicBezTo>
                  <a:cubicBezTo>
                    <a:pt x="578619" y="1286464"/>
                    <a:pt x="505327" y="1392436"/>
                    <a:pt x="562761" y="1306286"/>
                  </a:cubicBezTo>
                  <a:cubicBezTo>
                    <a:pt x="565871" y="1296955"/>
                    <a:pt x="567031" y="1286728"/>
                    <a:pt x="572091" y="1278294"/>
                  </a:cubicBezTo>
                  <a:cubicBezTo>
                    <a:pt x="584898" y="1256948"/>
                    <a:pt x="596729" y="1257641"/>
                    <a:pt x="618745" y="1250302"/>
                  </a:cubicBezTo>
                  <a:cubicBezTo>
                    <a:pt x="631186" y="1240971"/>
                    <a:pt x="646112" y="1234257"/>
                    <a:pt x="656067" y="1222310"/>
                  </a:cubicBezTo>
                  <a:cubicBezTo>
                    <a:pt x="662363" y="1214754"/>
                    <a:pt x="667327" y="1203962"/>
                    <a:pt x="665398" y="1194318"/>
                  </a:cubicBezTo>
                  <a:cubicBezTo>
                    <a:pt x="662490" y="1179780"/>
                    <a:pt x="614144" y="1157522"/>
                    <a:pt x="609414" y="1156996"/>
                  </a:cubicBezTo>
                  <a:cubicBezTo>
                    <a:pt x="538250" y="1149089"/>
                    <a:pt x="466298" y="1151711"/>
                    <a:pt x="394810" y="1147665"/>
                  </a:cubicBezTo>
                  <a:cubicBezTo>
                    <a:pt x="301446" y="1142380"/>
                    <a:pt x="208197" y="1135224"/>
                    <a:pt x="114891" y="1129004"/>
                  </a:cubicBezTo>
                  <a:cubicBezTo>
                    <a:pt x="105561" y="1125894"/>
                    <a:pt x="93854" y="1126627"/>
                    <a:pt x="86900" y="1119673"/>
                  </a:cubicBezTo>
                  <a:cubicBezTo>
                    <a:pt x="79946" y="1112719"/>
                    <a:pt x="81967" y="1100479"/>
                    <a:pt x="77569" y="1091682"/>
                  </a:cubicBezTo>
                  <a:cubicBezTo>
                    <a:pt x="72554" y="1081652"/>
                    <a:pt x="65128" y="1073021"/>
                    <a:pt x="58908" y="1063690"/>
                  </a:cubicBezTo>
                  <a:cubicBezTo>
                    <a:pt x="55798" y="1051249"/>
                    <a:pt x="52092" y="1038942"/>
                    <a:pt x="49577" y="1026367"/>
                  </a:cubicBezTo>
                  <a:cubicBezTo>
                    <a:pt x="27939" y="918175"/>
                    <a:pt x="27536" y="813678"/>
                    <a:pt x="49577" y="699796"/>
                  </a:cubicBezTo>
                  <a:cubicBezTo>
                    <a:pt x="52760" y="683352"/>
                    <a:pt x="81249" y="688625"/>
                    <a:pt x="96230" y="681135"/>
                  </a:cubicBezTo>
                  <a:cubicBezTo>
                    <a:pt x="106260" y="676120"/>
                    <a:pt x="114891" y="668694"/>
                    <a:pt x="124222" y="662473"/>
                  </a:cubicBezTo>
                  <a:cubicBezTo>
                    <a:pt x="136663" y="643812"/>
                    <a:pt x="154453" y="627767"/>
                    <a:pt x="161545" y="606490"/>
                  </a:cubicBezTo>
                  <a:cubicBezTo>
                    <a:pt x="164655" y="597159"/>
                    <a:pt x="166477" y="587295"/>
                    <a:pt x="170875" y="578498"/>
                  </a:cubicBezTo>
                  <a:cubicBezTo>
                    <a:pt x="207053" y="506139"/>
                    <a:pt x="175411" y="592880"/>
                    <a:pt x="198867" y="522514"/>
                  </a:cubicBezTo>
                  <a:cubicBezTo>
                    <a:pt x="205087" y="475861"/>
                    <a:pt x="207318" y="428500"/>
                    <a:pt x="217528" y="382555"/>
                  </a:cubicBezTo>
                  <a:cubicBezTo>
                    <a:pt x="219961" y="371608"/>
                    <a:pt x="234345" y="365624"/>
                    <a:pt x="236189" y="354563"/>
                  </a:cubicBezTo>
                  <a:cubicBezTo>
                    <a:pt x="241428" y="323133"/>
                    <a:pt x="218511" y="323789"/>
                    <a:pt x="198867" y="317241"/>
                  </a:cubicBezTo>
                  <a:cubicBezTo>
                    <a:pt x="192647" y="311020"/>
                    <a:pt x="181931" y="307205"/>
                    <a:pt x="180206" y="298579"/>
                  </a:cubicBezTo>
                  <a:cubicBezTo>
                    <a:pt x="168706" y="241082"/>
                    <a:pt x="257961" y="298579"/>
                    <a:pt x="273512" y="298579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45C1B7C-4DB5-4961-A072-398BA58582C2}"/>
                </a:ext>
              </a:extLst>
            </p:cNvPr>
            <p:cNvSpPr/>
            <p:nvPr/>
          </p:nvSpPr>
          <p:spPr>
            <a:xfrm>
              <a:off x="7171234" y="3555928"/>
              <a:ext cx="141422" cy="1421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78328C3-1521-4043-B0EF-47D7A070C817}"/>
                </a:ext>
              </a:extLst>
            </p:cNvPr>
            <p:cNvCxnSpPr>
              <a:cxnSpLocks/>
              <a:stCxn id="10" idx="44"/>
            </p:cNvCxnSpPr>
            <p:nvPr/>
          </p:nvCxnSpPr>
          <p:spPr>
            <a:xfrm>
              <a:off x="7163132" y="4903237"/>
              <a:ext cx="2083503" cy="48013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8284BBFD-EF0C-4E22-9F38-DD7160DFD26F}"/>
                </a:ext>
              </a:extLst>
            </p:cNvPr>
            <p:cNvSpPr/>
            <p:nvPr/>
          </p:nvSpPr>
          <p:spPr>
            <a:xfrm>
              <a:off x="5887616" y="2827176"/>
              <a:ext cx="1800808" cy="1625964"/>
            </a:xfrm>
            <a:custGeom>
              <a:avLst/>
              <a:gdLst>
                <a:gd name="connsiteX0" fmla="*/ 0 w 1800808"/>
                <a:gd name="connsiteY0" fmla="*/ 447869 h 1625964"/>
                <a:gd name="connsiteX1" fmla="*/ 0 w 1800808"/>
                <a:gd name="connsiteY1" fmla="*/ 447869 h 1625964"/>
                <a:gd name="connsiteX2" fmla="*/ 9331 w 1800808"/>
                <a:gd name="connsiteY2" fmla="*/ 298579 h 1625964"/>
                <a:gd name="connsiteX3" fmla="*/ 37323 w 1800808"/>
                <a:gd name="connsiteY3" fmla="*/ 270587 h 1625964"/>
                <a:gd name="connsiteX4" fmla="*/ 93306 w 1800808"/>
                <a:gd name="connsiteY4" fmla="*/ 242595 h 1625964"/>
                <a:gd name="connsiteX5" fmla="*/ 149290 w 1800808"/>
                <a:gd name="connsiteY5" fmla="*/ 214604 h 1625964"/>
                <a:gd name="connsiteX6" fmla="*/ 205274 w 1800808"/>
                <a:gd name="connsiteY6" fmla="*/ 177281 h 1625964"/>
                <a:gd name="connsiteX7" fmla="*/ 578498 w 1800808"/>
                <a:gd name="connsiteY7" fmla="*/ 149289 h 1625964"/>
                <a:gd name="connsiteX8" fmla="*/ 643813 w 1800808"/>
                <a:gd name="connsiteY8" fmla="*/ 130628 h 1625964"/>
                <a:gd name="connsiteX9" fmla="*/ 699796 w 1800808"/>
                <a:gd name="connsiteY9" fmla="*/ 121297 h 1625964"/>
                <a:gd name="connsiteX10" fmla="*/ 746449 w 1800808"/>
                <a:gd name="connsiteY10" fmla="*/ 102636 h 1625964"/>
                <a:gd name="connsiteX11" fmla="*/ 783772 w 1800808"/>
                <a:gd name="connsiteY11" fmla="*/ 93306 h 1625964"/>
                <a:gd name="connsiteX12" fmla="*/ 849086 w 1800808"/>
                <a:gd name="connsiteY12" fmla="*/ 55983 h 1625964"/>
                <a:gd name="connsiteX13" fmla="*/ 877078 w 1800808"/>
                <a:gd name="connsiteY13" fmla="*/ 37322 h 1625964"/>
                <a:gd name="connsiteX14" fmla="*/ 905070 w 1800808"/>
                <a:gd name="connsiteY14" fmla="*/ 27991 h 1625964"/>
                <a:gd name="connsiteX15" fmla="*/ 933062 w 1800808"/>
                <a:gd name="connsiteY15" fmla="*/ 9330 h 1625964"/>
                <a:gd name="connsiteX16" fmla="*/ 979715 w 1800808"/>
                <a:gd name="connsiteY16" fmla="*/ 0 h 1625964"/>
                <a:gd name="connsiteX17" fmla="*/ 1268964 w 1800808"/>
                <a:gd name="connsiteY17" fmla="*/ 9330 h 1625964"/>
                <a:gd name="connsiteX18" fmla="*/ 1296955 w 1800808"/>
                <a:gd name="connsiteY18" fmla="*/ 18661 h 1625964"/>
                <a:gd name="connsiteX19" fmla="*/ 1427584 w 1800808"/>
                <a:gd name="connsiteY19" fmla="*/ 55983 h 1625964"/>
                <a:gd name="connsiteX20" fmla="*/ 1567543 w 1800808"/>
                <a:gd name="connsiteY20" fmla="*/ 46653 h 1625964"/>
                <a:gd name="connsiteX21" fmla="*/ 1595535 w 1800808"/>
                <a:gd name="connsiteY21" fmla="*/ 37322 h 1625964"/>
                <a:gd name="connsiteX22" fmla="*/ 1623527 w 1800808"/>
                <a:gd name="connsiteY22" fmla="*/ 65314 h 1625964"/>
                <a:gd name="connsiteX23" fmla="*/ 1567543 w 1800808"/>
                <a:gd name="connsiteY23" fmla="*/ 214604 h 1625964"/>
                <a:gd name="connsiteX24" fmla="*/ 1548882 w 1800808"/>
                <a:gd name="connsiteY24" fmla="*/ 289248 h 1625964"/>
                <a:gd name="connsiteX25" fmla="*/ 1530221 w 1800808"/>
                <a:gd name="connsiteY25" fmla="*/ 335902 h 1625964"/>
                <a:gd name="connsiteX26" fmla="*/ 1520890 w 1800808"/>
                <a:gd name="connsiteY26" fmla="*/ 373224 h 1625964"/>
                <a:gd name="connsiteX27" fmla="*/ 1502229 w 1800808"/>
                <a:gd name="connsiteY27" fmla="*/ 401216 h 1625964"/>
                <a:gd name="connsiteX28" fmla="*/ 1474237 w 1800808"/>
                <a:gd name="connsiteY28" fmla="*/ 457200 h 1625964"/>
                <a:gd name="connsiteX29" fmla="*/ 1539551 w 1800808"/>
                <a:gd name="connsiteY29" fmla="*/ 559836 h 1625964"/>
                <a:gd name="connsiteX30" fmla="*/ 1558213 w 1800808"/>
                <a:gd name="connsiteY30" fmla="*/ 587828 h 1625964"/>
                <a:gd name="connsiteX31" fmla="*/ 1614196 w 1800808"/>
                <a:gd name="connsiteY31" fmla="*/ 625151 h 1625964"/>
                <a:gd name="connsiteX32" fmla="*/ 1642188 w 1800808"/>
                <a:gd name="connsiteY32" fmla="*/ 671804 h 1625964"/>
                <a:gd name="connsiteX33" fmla="*/ 1660849 w 1800808"/>
                <a:gd name="connsiteY33" fmla="*/ 699795 h 1625964"/>
                <a:gd name="connsiteX34" fmla="*/ 1698172 w 1800808"/>
                <a:gd name="connsiteY34" fmla="*/ 709126 h 1625964"/>
                <a:gd name="connsiteX35" fmla="*/ 1744825 w 1800808"/>
                <a:gd name="connsiteY35" fmla="*/ 774440 h 1625964"/>
                <a:gd name="connsiteX36" fmla="*/ 1772817 w 1800808"/>
                <a:gd name="connsiteY36" fmla="*/ 849085 h 1625964"/>
                <a:gd name="connsiteX37" fmla="*/ 1800808 w 1800808"/>
                <a:gd name="connsiteY37" fmla="*/ 905069 h 1625964"/>
                <a:gd name="connsiteX38" fmla="*/ 1772817 w 1800808"/>
                <a:gd name="connsiteY38" fmla="*/ 1007706 h 1625964"/>
                <a:gd name="connsiteX39" fmla="*/ 1744825 w 1800808"/>
                <a:gd name="connsiteY39" fmla="*/ 1017036 h 1625964"/>
                <a:gd name="connsiteX40" fmla="*/ 1716833 w 1800808"/>
                <a:gd name="connsiteY40" fmla="*/ 1045028 h 1625964"/>
                <a:gd name="connsiteX41" fmla="*/ 1679511 w 1800808"/>
                <a:gd name="connsiteY41" fmla="*/ 1101012 h 1625964"/>
                <a:gd name="connsiteX42" fmla="*/ 1399592 w 1800808"/>
                <a:gd name="connsiteY42" fmla="*/ 1129004 h 1625964"/>
                <a:gd name="connsiteX43" fmla="*/ 1371600 w 1800808"/>
                <a:gd name="connsiteY43" fmla="*/ 1138334 h 1625964"/>
                <a:gd name="connsiteX44" fmla="*/ 1334278 w 1800808"/>
                <a:gd name="connsiteY44" fmla="*/ 1194318 h 1625964"/>
                <a:gd name="connsiteX45" fmla="*/ 1343608 w 1800808"/>
                <a:gd name="connsiteY45" fmla="*/ 1436914 h 1625964"/>
                <a:gd name="connsiteX46" fmla="*/ 1334278 w 1800808"/>
                <a:gd name="connsiteY46" fmla="*/ 1604865 h 1625964"/>
                <a:gd name="connsiteX47" fmla="*/ 1306286 w 1800808"/>
                <a:gd name="connsiteY47" fmla="*/ 1623526 h 1625964"/>
                <a:gd name="connsiteX48" fmla="*/ 1091682 w 1800808"/>
                <a:gd name="connsiteY48" fmla="*/ 1623526 h 16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800808" h="1625964">
                  <a:moveTo>
                    <a:pt x="0" y="447869"/>
                  </a:moveTo>
                  <a:lnTo>
                    <a:pt x="0" y="447869"/>
                  </a:lnTo>
                  <a:cubicBezTo>
                    <a:pt x="3110" y="398106"/>
                    <a:pt x="-941" y="347370"/>
                    <a:pt x="9331" y="298579"/>
                  </a:cubicBezTo>
                  <a:cubicBezTo>
                    <a:pt x="12049" y="285666"/>
                    <a:pt x="27186" y="279035"/>
                    <a:pt x="37323" y="270587"/>
                  </a:cubicBezTo>
                  <a:cubicBezTo>
                    <a:pt x="77431" y="237164"/>
                    <a:pt x="51228" y="263635"/>
                    <a:pt x="93306" y="242595"/>
                  </a:cubicBezTo>
                  <a:cubicBezTo>
                    <a:pt x="165645" y="206425"/>
                    <a:pt x="78942" y="238052"/>
                    <a:pt x="149290" y="214604"/>
                  </a:cubicBezTo>
                  <a:lnTo>
                    <a:pt x="205274" y="177281"/>
                  </a:lnTo>
                  <a:cubicBezTo>
                    <a:pt x="329049" y="94764"/>
                    <a:pt x="222080" y="158922"/>
                    <a:pt x="578498" y="149289"/>
                  </a:cubicBezTo>
                  <a:cubicBezTo>
                    <a:pt x="600270" y="143069"/>
                    <a:pt x="621750" y="135719"/>
                    <a:pt x="643813" y="130628"/>
                  </a:cubicBezTo>
                  <a:cubicBezTo>
                    <a:pt x="662247" y="126374"/>
                    <a:pt x="681544" y="126275"/>
                    <a:pt x="699796" y="121297"/>
                  </a:cubicBezTo>
                  <a:cubicBezTo>
                    <a:pt x="715955" y="116890"/>
                    <a:pt x="730560" y="107932"/>
                    <a:pt x="746449" y="102636"/>
                  </a:cubicBezTo>
                  <a:cubicBezTo>
                    <a:pt x="758615" y="98581"/>
                    <a:pt x="771331" y="96416"/>
                    <a:pt x="783772" y="93306"/>
                  </a:cubicBezTo>
                  <a:cubicBezTo>
                    <a:pt x="874013" y="25624"/>
                    <a:pt x="777848" y="91602"/>
                    <a:pt x="849086" y="55983"/>
                  </a:cubicBezTo>
                  <a:cubicBezTo>
                    <a:pt x="859116" y="50968"/>
                    <a:pt x="867048" y="42337"/>
                    <a:pt x="877078" y="37322"/>
                  </a:cubicBezTo>
                  <a:cubicBezTo>
                    <a:pt x="885875" y="32923"/>
                    <a:pt x="896273" y="32390"/>
                    <a:pt x="905070" y="27991"/>
                  </a:cubicBezTo>
                  <a:cubicBezTo>
                    <a:pt x="915100" y="22976"/>
                    <a:pt x="922562" y="13267"/>
                    <a:pt x="933062" y="9330"/>
                  </a:cubicBezTo>
                  <a:cubicBezTo>
                    <a:pt x="947911" y="3762"/>
                    <a:pt x="964164" y="3110"/>
                    <a:pt x="979715" y="0"/>
                  </a:cubicBezTo>
                  <a:cubicBezTo>
                    <a:pt x="1076131" y="3110"/>
                    <a:pt x="1172664" y="3665"/>
                    <a:pt x="1268964" y="9330"/>
                  </a:cubicBezTo>
                  <a:cubicBezTo>
                    <a:pt x="1278782" y="9908"/>
                    <a:pt x="1287520" y="15886"/>
                    <a:pt x="1296955" y="18661"/>
                  </a:cubicBezTo>
                  <a:lnTo>
                    <a:pt x="1427584" y="55983"/>
                  </a:lnTo>
                  <a:cubicBezTo>
                    <a:pt x="1474237" y="52873"/>
                    <a:pt x="1521072" y="51816"/>
                    <a:pt x="1567543" y="46653"/>
                  </a:cubicBezTo>
                  <a:cubicBezTo>
                    <a:pt x="1577318" y="45567"/>
                    <a:pt x="1586204" y="34212"/>
                    <a:pt x="1595535" y="37322"/>
                  </a:cubicBezTo>
                  <a:cubicBezTo>
                    <a:pt x="1608053" y="41495"/>
                    <a:pt x="1614196" y="55983"/>
                    <a:pt x="1623527" y="65314"/>
                  </a:cubicBezTo>
                  <a:cubicBezTo>
                    <a:pt x="1575628" y="256912"/>
                    <a:pt x="1640731" y="19439"/>
                    <a:pt x="1567543" y="214604"/>
                  </a:cubicBezTo>
                  <a:cubicBezTo>
                    <a:pt x="1558538" y="238618"/>
                    <a:pt x="1556424" y="264735"/>
                    <a:pt x="1548882" y="289248"/>
                  </a:cubicBezTo>
                  <a:cubicBezTo>
                    <a:pt x="1543956" y="305257"/>
                    <a:pt x="1535518" y="320012"/>
                    <a:pt x="1530221" y="335902"/>
                  </a:cubicBezTo>
                  <a:cubicBezTo>
                    <a:pt x="1526166" y="348068"/>
                    <a:pt x="1525942" y="361437"/>
                    <a:pt x="1520890" y="373224"/>
                  </a:cubicBezTo>
                  <a:cubicBezTo>
                    <a:pt x="1516473" y="383531"/>
                    <a:pt x="1507244" y="391186"/>
                    <a:pt x="1502229" y="401216"/>
                  </a:cubicBezTo>
                  <a:cubicBezTo>
                    <a:pt x="1463598" y="478477"/>
                    <a:pt x="1527717" y="376979"/>
                    <a:pt x="1474237" y="457200"/>
                  </a:cubicBezTo>
                  <a:cubicBezTo>
                    <a:pt x="1504019" y="546546"/>
                    <a:pt x="1474331" y="485299"/>
                    <a:pt x="1539551" y="559836"/>
                  </a:cubicBezTo>
                  <a:cubicBezTo>
                    <a:pt x="1546936" y="568276"/>
                    <a:pt x="1549773" y="580443"/>
                    <a:pt x="1558213" y="587828"/>
                  </a:cubicBezTo>
                  <a:cubicBezTo>
                    <a:pt x="1575092" y="602597"/>
                    <a:pt x="1614196" y="625151"/>
                    <a:pt x="1614196" y="625151"/>
                  </a:cubicBezTo>
                  <a:cubicBezTo>
                    <a:pt x="1630400" y="673760"/>
                    <a:pt x="1612914" y="635210"/>
                    <a:pt x="1642188" y="671804"/>
                  </a:cubicBezTo>
                  <a:cubicBezTo>
                    <a:pt x="1649193" y="680560"/>
                    <a:pt x="1651519" y="693575"/>
                    <a:pt x="1660849" y="699795"/>
                  </a:cubicBezTo>
                  <a:cubicBezTo>
                    <a:pt x="1671519" y="706908"/>
                    <a:pt x="1685731" y="706016"/>
                    <a:pt x="1698172" y="709126"/>
                  </a:cubicBezTo>
                  <a:cubicBezTo>
                    <a:pt x="1717043" y="784615"/>
                    <a:pt x="1690246" y="710764"/>
                    <a:pt x="1744825" y="774440"/>
                  </a:cubicBezTo>
                  <a:cubicBezTo>
                    <a:pt x="1763459" y="796180"/>
                    <a:pt x="1765424" y="823210"/>
                    <a:pt x="1772817" y="849085"/>
                  </a:cubicBezTo>
                  <a:cubicBezTo>
                    <a:pt x="1782475" y="882889"/>
                    <a:pt x="1780360" y="874397"/>
                    <a:pt x="1800808" y="905069"/>
                  </a:cubicBezTo>
                  <a:cubicBezTo>
                    <a:pt x="1797168" y="934194"/>
                    <a:pt x="1802221" y="984183"/>
                    <a:pt x="1772817" y="1007706"/>
                  </a:cubicBezTo>
                  <a:cubicBezTo>
                    <a:pt x="1765137" y="1013850"/>
                    <a:pt x="1754156" y="1013926"/>
                    <a:pt x="1744825" y="1017036"/>
                  </a:cubicBezTo>
                  <a:cubicBezTo>
                    <a:pt x="1735494" y="1026367"/>
                    <a:pt x="1724934" y="1034612"/>
                    <a:pt x="1716833" y="1045028"/>
                  </a:cubicBezTo>
                  <a:cubicBezTo>
                    <a:pt x="1703064" y="1062732"/>
                    <a:pt x="1700788" y="1093920"/>
                    <a:pt x="1679511" y="1101012"/>
                  </a:cubicBezTo>
                  <a:cubicBezTo>
                    <a:pt x="1571634" y="1136968"/>
                    <a:pt x="1661327" y="1109615"/>
                    <a:pt x="1399592" y="1129004"/>
                  </a:cubicBezTo>
                  <a:cubicBezTo>
                    <a:pt x="1390261" y="1132114"/>
                    <a:pt x="1378555" y="1131379"/>
                    <a:pt x="1371600" y="1138334"/>
                  </a:cubicBezTo>
                  <a:cubicBezTo>
                    <a:pt x="1355741" y="1154193"/>
                    <a:pt x="1334278" y="1194318"/>
                    <a:pt x="1334278" y="1194318"/>
                  </a:cubicBezTo>
                  <a:cubicBezTo>
                    <a:pt x="1337388" y="1275183"/>
                    <a:pt x="1343608" y="1355989"/>
                    <a:pt x="1343608" y="1436914"/>
                  </a:cubicBezTo>
                  <a:cubicBezTo>
                    <a:pt x="1343608" y="1492984"/>
                    <a:pt x="1345274" y="1549884"/>
                    <a:pt x="1334278" y="1604865"/>
                  </a:cubicBezTo>
                  <a:cubicBezTo>
                    <a:pt x="1332079" y="1615861"/>
                    <a:pt x="1317467" y="1622666"/>
                    <a:pt x="1306286" y="1623526"/>
                  </a:cubicBezTo>
                  <a:cubicBezTo>
                    <a:pt x="1234962" y="1629012"/>
                    <a:pt x="1163217" y="1623526"/>
                    <a:pt x="1091682" y="16235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90747A9-D692-4BAA-8903-401EE096BBF5}"/>
                </a:ext>
              </a:extLst>
            </p:cNvPr>
            <p:cNvSpPr txBox="1"/>
            <p:nvPr/>
          </p:nvSpPr>
          <p:spPr>
            <a:xfrm>
              <a:off x="9246635" y="4865829"/>
              <a:ext cx="2824619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dirty="0"/>
                <a:t>Region A ohne Filiale B</a:t>
              </a:r>
            </a:p>
            <a:p>
              <a:r>
                <a:rPr lang="de-DE" dirty="0"/>
                <a:t> </a:t>
              </a:r>
            </a:p>
            <a:p>
              <a:r>
                <a:rPr lang="de-DE" dirty="0">
                  <a:sym typeface="Wingdings" panose="05000000000000000000" pitchFamily="2" charset="2"/>
                </a:rPr>
                <a:t> </a:t>
              </a:r>
              <a:r>
                <a:rPr lang="de-DE" i="1" u="sng" dirty="0">
                  <a:sym typeface="Wingdings" panose="05000000000000000000" pitchFamily="2" charset="2"/>
                </a:rPr>
                <a:t>prognostizierter</a:t>
              </a:r>
              <a:r>
                <a:rPr lang="de-DE" dirty="0">
                  <a:sym typeface="Wingdings" panose="05000000000000000000" pitchFamily="2" charset="2"/>
                </a:rPr>
                <a:t> Umsatz C</a:t>
              </a:r>
              <a:endParaRPr lang="de-DE" dirty="0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7C8F5F0C-7E64-41AA-AA16-D9EF5A81F3F5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 flipV="1">
              <a:off x="7312656" y="2731348"/>
              <a:ext cx="1933980" cy="89563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598509F3-5754-4BD8-9C9A-B97CDA050476}"/>
              </a:ext>
            </a:extLst>
          </p:cNvPr>
          <p:cNvSpPr txBox="1"/>
          <p:nvPr/>
        </p:nvSpPr>
        <p:spPr>
          <a:xfrm>
            <a:off x="9246636" y="2269683"/>
            <a:ext cx="201048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Region X mit Filiale</a:t>
            </a:r>
          </a:p>
          <a:p>
            <a:r>
              <a:rPr lang="de-DE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u="sng" dirty="0">
                <a:sym typeface="Wingdings" panose="05000000000000000000" pitchFamily="2" charset="2"/>
              </a:rPr>
              <a:t>realer</a:t>
            </a:r>
            <a:r>
              <a:rPr lang="de-DE" dirty="0">
                <a:sym typeface="Wingdings" panose="05000000000000000000" pitchFamily="2" charset="2"/>
              </a:rPr>
              <a:t> Umsatz Y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78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FF86-8A70-4F7D-90C3-2745DD6E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1983BB-CF33-44FC-98DE-CFC8B67AABB4}"/>
              </a:ext>
            </a:extLst>
          </p:cNvPr>
          <p:cNvSpPr txBox="1"/>
          <p:nvPr/>
        </p:nvSpPr>
        <p:spPr>
          <a:xfrm>
            <a:off x="2799524" y="5774029"/>
            <a:ext cx="19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Externe Systeme</a:t>
            </a:r>
            <a:endParaRPr lang="de-DE" sz="11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C36BDB2-B90C-4E2E-B9D7-8F6561827C28}"/>
              </a:ext>
            </a:extLst>
          </p:cNvPr>
          <p:cNvSpPr txBox="1"/>
          <p:nvPr/>
        </p:nvSpPr>
        <p:spPr>
          <a:xfrm>
            <a:off x="2641329" y="3638567"/>
            <a:ext cx="2505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Präsentationsschicht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E26AE5-1519-4579-9EB9-D27827947AC3}"/>
              </a:ext>
            </a:extLst>
          </p:cNvPr>
          <p:cNvSpPr txBox="1"/>
          <p:nvPr/>
        </p:nvSpPr>
        <p:spPr>
          <a:xfrm>
            <a:off x="2940859" y="4924254"/>
            <a:ext cx="163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Ladebereich</a:t>
            </a:r>
            <a:endParaRPr lang="de-DE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820DE70-C9B9-4105-A5AF-E838AF99869B}"/>
              </a:ext>
            </a:extLst>
          </p:cNvPr>
          <p:cNvSpPr txBox="1"/>
          <p:nvPr/>
        </p:nvSpPr>
        <p:spPr>
          <a:xfrm>
            <a:off x="2647446" y="2352880"/>
            <a:ext cx="2505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Applikationsschicht</a:t>
            </a:r>
            <a:endParaRPr lang="de-DE" sz="1400" dirty="0"/>
          </a:p>
        </p:txBody>
      </p:sp>
      <p:sp>
        <p:nvSpPr>
          <p:cNvPr id="39" name="Flussdiagramm: Magnetplattenspeicher 38">
            <a:extLst>
              <a:ext uri="{FF2B5EF4-FFF2-40B4-BE49-F238E27FC236}">
                <a16:creationId xmlns:a16="http://schemas.microsoft.com/office/drawing/2014/main" id="{A9887D40-A4B5-40E8-8BAB-25DD1272C6D6}"/>
              </a:ext>
            </a:extLst>
          </p:cNvPr>
          <p:cNvSpPr/>
          <p:nvPr/>
        </p:nvSpPr>
        <p:spPr>
          <a:xfrm>
            <a:off x="4812574" y="5750051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CRM</a:t>
            </a:r>
            <a:endParaRPr lang="de-DE" dirty="0"/>
          </a:p>
        </p:txBody>
      </p:sp>
      <p:sp>
        <p:nvSpPr>
          <p:cNvPr id="40" name="Flussdiagramm: Magnetplattenspeicher 39">
            <a:extLst>
              <a:ext uri="{FF2B5EF4-FFF2-40B4-BE49-F238E27FC236}">
                <a16:creationId xmlns:a16="http://schemas.microsoft.com/office/drawing/2014/main" id="{A0B87EDC-775E-4864-AE5E-6CC738BE4346}"/>
              </a:ext>
            </a:extLst>
          </p:cNvPr>
          <p:cNvSpPr/>
          <p:nvPr/>
        </p:nvSpPr>
        <p:spPr>
          <a:xfrm>
            <a:off x="6097630" y="5744706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ERP</a:t>
            </a:r>
          </a:p>
        </p:txBody>
      </p: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EA41F965-3833-456A-9F4F-894FC887BFD0}"/>
              </a:ext>
            </a:extLst>
          </p:cNvPr>
          <p:cNvSpPr/>
          <p:nvPr/>
        </p:nvSpPr>
        <p:spPr>
          <a:xfrm>
            <a:off x="7381215" y="5744706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84AC645-3FDD-4BB9-A1F7-7D5C4555A9A6}"/>
              </a:ext>
            </a:extLst>
          </p:cNvPr>
          <p:cNvSpPr/>
          <p:nvPr/>
        </p:nvSpPr>
        <p:spPr>
          <a:xfrm>
            <a:off x="4623685" y="4745928"/>
            <a:ext cx="3676056" cy="72229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ETL</a:t>
            </a:r>
            <a:endParaRPr lang="de-DE" dirty="0"/>
          </a:p>
        </p:txBody>
      </p:sp>
      <p:sp>
        <p:nvSpPr>
          <p:cNvPr id="43" name="Flussdiagramm: Magnetplattenspeicher 42">
            <a:extLst>
              <a:ext uri="{FF2B5EF4-FFF2-40B4-BE49-F238E27FC236}">
                <a16:creationId xmlns:a16="http://schemas.microsoft.com/office/drawing/2014/main" id="{3F219399-BB12-4034-884E-2A5AF2EC449B}"/>
              </a:ext>
            </a:extLst>
          </p:cNvPr>
          <p:cNvSpPr/>
          <p:nvPr/>
        </p:nvSpPr>
        <p:spPr>
          <a:xfrm>
            <a:off x="5062638" y="3986934"/>
            <a:ext cx="2682660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Zentrale Kernschicht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8741A9E6-7930-4135-B356-7299DD40C0D5}"/>
              </a:ext>
            </a:extLst>
          </p:cNvPr>
          <p:cNvSpPr/>
          <p:nvPr/>
        </p:nvSpPr>
        <p:spPr>
          <a:xfrm>
            <a:off x="5062638" y="3193508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Rechnungs-wesen</a:t>
            </a:r>
          </a:p>
        </p:txBody>
      </p:sp>
      <p:sp>
        <p:nvSpPr>
          <p:cNvPr id="45" name="Flussdiagramm: Magnetplattenspeicher 44">
            <a:extLst>
              <a:ext uri="{FF2B5EF4-FFF2-40B4-BE49-F238E27FC236}">
                <a16:creationId xmlns:a16="http://schemas.microsoft.com/office/drawing/2014/main" id="{3C977E2B-80C9-4F2B-B93D-4CA7B5B0C862}"/>
              </a:ext>
            </a:extLst>
          </p:cNvPr>
          <p:cNvSpPr/>
          <p:nvPr/>
        </p:nvSpPr>
        <p:spPr>
          <a:xfrm>
            <a:off x="7017131" y="3195618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/>
              <a:t>Finanzen</a:t>
            </a:r>
            <a:endParaRPr lang="de-DE" sz="12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DC07D39-AA7F-4A1B-A5CA-2255F99E92E7}"/>
              </a:ext>
            </a:extLst>
          </p:cNvPr>
          <p:cNvSpPr/>
          <p:nvPr/>
        </p:nvSpPr>
        <p:spPr>
          <a:xfrm>
            <a:off x="4624664" y="2967445"/>
            <a:ext cx="3676056" cy="15859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Gleichschenkliges Dreieck 46">
            <a:extLst>
              <a:ext uri="{FF2B5EF4-FFF2-40B4-BE49-F238E27FC236}">
                <a16:creationId xmlns:a16="http://schemas.microsoft.com/office/drawing/2014/main" id="{7B4C87E0-EC80-495F-8C4B-8914D911F8E7}"/>
              </a:ext>
            </a:extLst>
          </p:cNvPr>
          <p:cNvSpPr/>
          <p:nvPr/>
        </p:nvSpPr>
        <p:spPr>
          <a:xfrm>
            <a:off x="4623685" y="2163683"/>
            <a:ext cx="3654526" cy="611261"/>
          </a:xfrm>
          <a:prstGeom prst="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Anwendungen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43379E45-47AC-43BD-AECA-D4D1C3F66B24}"/>
              </a:ext>
            </a:extLst>
          </p:cNvPr>
          <p:cNvSpPr/>
          <p:nvPr/>
        </p:nvSpPr>
        <p:spPr>
          <a:xfrm>
            <a:off x="5062638" y="2787916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: nach unten 48">
            <a:extLst>
              <a:ext uri="{FF2B5EF4-FFF2-40B4-BE49-F238E27FC236}">
                <a16:creationId xmlns:a16="http://schemas.microsoft.com/office/drawing/2014/main" id="{A68B0639-4C77-4425-97D3-F82F2A73543E}"/>
              </a:ext>
            </a:extLst>
          </p:cNvPr>
          <p:cNvSpPr/>
          <p:nvPr/>
        </p:nvSpPr>
        <p:spPr>
          <a:xfrm>
            <a:off x="7322248" y="2787916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unten 49">
            <a:extLst>
              <a:ext uri="{FF2B5EF4-FFF2-40B4-BE49-F238E27FC236}">
                <a16:creationId xmlns:a16="http://schemas.microsoft.com/office/drawing/2014/main" id="{D42CEC16-778D-4A2A-AA1D-774825937ADD}"/>
              </a:ext>
            </a:extLst>
          </p:cNvPr>
          <p:cNvSpPr/>
          <p:nvPr/>
        </p:nvSpPr>
        <p:spPr>
          <a:xfrm rot="10800000">
            <a:off x="6287745" y="4569888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: nach unten 50">
            <a:extLst>
              <a:ext uri="{FF2B5EF4-FFF2-40B4-BE49-F238E27FC236}">
                <a16:creationId xmlns:a16="http://schemas.microsoft.com/office/drawing/2014/main" id="{8BA2503E-1451-4B99-A7A7-306DABD04730}"/>
              </a:ext>
            </a:extLst>
          </p:cNvPr>
          <p:cNvSpPr/>
          <p:nvPr/>
        </p:nvSpPr>
        <p:spPr>
          <a:xfrm rot="10800000">
            <a:off x="5006115" y="5528573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E01906C0-653C-45C1-9026-2C9DA49FD08A}"/>
              </a:ext>
            </a:extLst>
          </p:cNvPr>
          <p:cNvSpPr/>
          <p:nvPr/>
        </p:nvSpPr>
        <p:spPr>
          <a:xfrm rot="10800000">
            <a:off x="6288723" y="5528572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: nach unten 52">
            <a:extLst>
              <a:ext uri="{FF2B5EF4-FFF2-40B4-BE49-F238E27FC236}">
                <a16:creationId xmlns:a16="http://schemas.microsoft.com/office/drawing/2014/main" id="{50A8E01C-5E04-4F2F-B9D6-75627A4AE019}"/>
              </a:ext>
            </a:extLst>
          </p:cNvPr>
          <p:cNvSpPr/>
          <p:nvPr/>
        </p:nvSpPr>
        <p:spPr>
          <a:xfrm rot="10800000">
            <a:off x="7571329" y="5526675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4" name="Diagramm 53">
            <a:extLst>
              <a:ext uri="{FF2B5EF4-FFF2-40B4-BE49-F238E27FC236}">
                <a16:creationId xmlns:a16="http://schemas.microsoft.com/office/drawing/2014/main" id="{E1D87527-1E67-4283-A367-B29D4256C8FE}"/>
              </a:ext>
            </a:extLst>
          </p:cNvPr>
          <p:cNvGraphicFramePr/>
          <p:nvPr>
            <p:extLst/>
          </p:nvPr>
        </p:nvGraphicFramePr>
        <p:xfrm>
          <a:off x="5426720" y="4813725"/>
          <a:ext cx="735909" cy="59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BD66B16-4639-4091-9E42-EC0FC11CDDB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5426721" y="3645675"/>
            <a:ext cx="6116" cy="36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3D2B045-5B52-43DF-8B93-AD33CA642216}"/>
              </a:ext>
            </a:extLst>
          </p:cNvPr>
          <p:cNvCxnSpPr>
            <a:cxnSpLocks/>
          </p:cNvCxnSpPr>
          <p:nvPr/>
        </p:nvCxnSpPr>
        <p:spPr>
          <a:xfrm flipH="1" flipV="1">
            <a:off x="7388061" y="3645675"/>
            <a:ext cx="6116" cy="36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4">
                                            <p:graphicEl>
                                              <a:dgm id="{2493BABA-B5BF-4D74-A420-24D5B3236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4">
                                            <p:graphicEl>
                                              <a:dgm id="{2493BABA-B5BF-4D74-A420-24D5B3236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4">
                                            <p:graphicEl>
                                              <a:dgm id="{6077E3A4-D6E6-46FC-9524-F4230AC4B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4">
                                            <p:graphicEl>
                                              <a:dgm id="{6077E3A4-D6E6-46FC-9524-F4230AC4B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54">
                                            <p:graphicEl>
                                              <a:dgm id="{846435D5-065D-4098-AAEF-7B00F43DDC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54">
                                            <p:graphicEl>
                                              <a:dgm id="{846435D5-065D-4098-AAEF-7B00F43DDC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54">
                                            <p:graphicEl>
                                              <a:dgm id="{96C38DCF-A53A-420A-81EC-FD858158E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54">
                                            <p:graphicEl>
                                              <a:dgm id="{96C38DCF-A53A-420A-81EC-FD858158E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54">
                                            <p:graphicEl>
                                              <a:dgm id="{DF57D3B7-F684-4CA2-8646-9962C9709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54">
                                            <p:graphicEl>
                                              <a:dgm id="{DF57D3B7-F684-4CA2-8646-9962C9709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54">
                                            <p:graphicEl>
                                              <a:dgm id="{DFAE5EE5-D00B-4849-A5F3-3C44D2DEE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54">
                                            <p:graphicEl>
                                              <a:dgm id="{DFAE5EE5-D00B-4849-A5F3-3C44D2DEE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E39A8-641C-4970-B5B8-462D5D42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(3/3)</a:t>
            </a: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3C0F02F3-CBD5-4ED2-A01C-5380F7F78A45}"/>
              </a:ext>
            </a:extLst>
          </p:cNvPr>
          <p:cNvSpPr/>
          <p:nvPr/>
        </p:nvSpPr>
        <p:spPr>
          <a:xfrm>
            <a:off x="9212114" y="3272305"/>
            <a:ext cx="2484867" cy="2472612"/>
          </a:xfrm>
          <a:custGeom>
            <a:avLst/>
            <a:gdLst>
              <a:gd name="connsiteX0" fmla="*/ 273512 w 2484867"/>
              <a:gd name="connsiteY0" fmla="*/ 298579 h 2472612"/>
              <a:gd name="connsiteX1" fmla="*/ 273512 w 2484867"/>
              <a:gd name="connsiteY1" fmla="*/ 298579 h 2472612"/>
              <a:gd name="connsiteX2" fmla="*/ 385479 w 2484867"/>
              <a:gd name="connsiteY2" fmla="*/ 279918 h 2472612"/>
              <a:gd name="connsiteX3" fmla="*/ 590753 w 2484867"/>
              <a:gd name="connsiteY3" fmla="*/ 214604 h 2472612"/>
              <a:gd name="connsiteX4" fmla="*/ 665398 w 2484867"/>
              <a:gd name="connsiteY4" fmla="*/ 195943 h 2472612"/>
              <a:gd name="connsiteX5" fmla="*/ 730712 w 2484867"/>
              <a:gd name="connsiteY5" fmla="*/ 177282 h 2472612"/>
              <a:gd name="connsiteX6" fmla="*/ 805357 w 2484867"/>
              <a:gd name="connsiteY6" fmla="*/ 158620 h 2472612"/>
              <a:gd name="connsiteX7" fmla="*/ 852010 w 2484867"/>
              <a:gd name="connsiteY7" fmla="*/ 139959 h 2472612"/>
              <a:gd name="connsiteX8" fmla="*/ 935985 w 2484867"/>
              <a:gd name="connsiteY8" fmla="*/ 111967 h 2472612"/>
              <a:gd name="connsiteX9" fmla="*/ 1001300 w 2484867"/>
              <a:gd name="connsiteY9" fmla="*/ 65314 h 2472612"/>
              <a:gd name="connsiteX10" fmla="*/ 1010630 w 2484867"/>
              <a:gd name="connsiteY10" fmla="*/ 37322 h 2472612"/>
              <a:gd name="connsiteX11" fmla="*/ 1038622 w 2484867"/>
              <a:gd name="connsiteY11" fmla="*/ 27992 h 2472612"/>
              <a:gd name="connsiteX12" fmla="*/ 1131928 w 2484867"/>
              <a:gd name="connsiteY12" fmla="*/ 0 h 2472612"/>
              <a:gd name="connsiteX13" fmla="*/ 1215904 w 2484867"/>
              <a:gd name="connsiteY13" fmla="*/ 27992 h 2472612"/>
              <a:gd name="connsiteX14" fmla="*/ 1234565 w 2484867"/>
              <a:gd name="connsiteY14" fmla="*/ 83975 h 2472612"/>
              <a:gd name="connsiteX15" fmla="*/ 1281218 w 2484867"/>
              <a:gd name="connsiteY15" fmla="*/ 382555 h 2472612"/>
              <a:gd name="connsiteX16" fmla="*/ 1365194 w 2484867"/>
              <a:gd name="connsiteY16" fmla="*/ 438539 h 2472612"/>
              <a:gd name="connsiteX17" fmla="*/ 1430508 w 2484867"/>
              <a:gd name="connsiteY17" fmla="*/ 466530 h 2472612"/>
              <a:gd name="connsiteX18" fmla="*/ 1505153 w 2484867"/>
              <a:gd name="connsiteY18" fmla="*/ 494522 h 2472612"/>
              <a:gd name="connsiteX19" fmla="*/ 1701096 w 2484867"/>
              <a:gd name="connsiteY19" fmla="*/ 522514 h 2472612"/>
              <a:gd name="connsiteX20" fmla="*/ 1766410 w 2484867"/>
              <a:gd name="connsiteY20" fmla="*/ 541175 h 2472612"/>
              <a:gd name="connsiteX21" fmla="*/ 1794402 w 2484867"/>
              <a:gd name="connsiteY21" fmla="*/ 550506 h 2472612"/>
              <a:gd name="connsiteX22" fmla="*/ 1869047 w 2484867"/>
              <a:gd name="connsiteY22" fmla="*/ 615820 h 2472612"/>
              <a:gd name="connsiteX23" fmla="*/ 1906369 w 2484867"/>
              <a:gd name="connsiteY23" fmla="*/ 625151 h 2472612"/>
              <a:gd name="connsiteX24" fmla="*/ 1934361 w 2484867"/>
              <a:gd name="connsiteY24" fmla="*/ 653143 h 2472612"/>
              <a:gd name="connsiteX25" fmla="*/ 1962353 w 2484867"/>
              <a:gd name="connsiteY25" fmla="*/ 671804 h 2472612"/>
              <a:gd name="connsiteX26" fmla="*/ 2018336 w 2484867"/>
              <a:gd name="connsiteY26" fmla="*/ 727788 h 2472612"/>
              <a:gd name="connsiteX27" fmla="*/ 2064989 w 2484867"/>
              <a:gd name="connsiteY27" fmla="*/ 774441 h 2472612"/>
              <a:gd name="connsiteX28" fmla="*/ 2083651 w 2484867"/>
              <a:gd name="connsiteY28" fmla="*/ 793102 h 2472612"/>
              <a:gd name="connsiteX29" fmla="*/ 2092981 w 2484867"/>
              <a:gd name="connsiteY29" fmla="*/ 821094 h 2472612"/>
              <a:gd name="connsiteX30" fmla="*/ 2139634 w 2484867"/>
              <a:gd name="connsiteY30" fmla="*/ 886408 h 2472612"/>
              <a:gd name="connsiteX31" fmla="*/ 2167626 w 2484867"/>
              <a:gd name="connsiteY31" fmla="*/ 961053 h 2472612"/>
              <a:gd name="connsiteX32" fmla="*/ 2223610 w 2484867"/>
              <a:gd name="connsiteY32" fmla="*/ 1026367 h 2472612"/>
              <a:gd name="connsiteX33" fmla="*/ 2242271 w 2484867"/>
              <a:gd name="connsiteY33" fmla="*/ 1110343 h 2472612"/>
              <a:gd name="connsiteX34" fmla="*/ 2298255 w 2484867"/>
              <a:gd name="connsiteY34" fmla="*/ 1175657 h 2472612"/>
              <a:gd name="connsiteX35" fmla="*/ 2307585 w 2484867"/>
              <a:gd name="connsiteY35" fmla="*/ 1222310 h 2472612"/>
              <a:gd name="connsiteX36" fmla="*/ 2344908 w 2484867"/>
              <a:gd name="connsiteY36" fmla="*/ 1259633 h 2472612"/>
              <a:gd name="connsiteX37" fmla="*/ 2363569 w 2484867"/>
              <a:gd name="connsiteY37" fmla="*/ 1287624 h 2472612"/>
              <a:gd name="connsiteX38" fmla="*/ 2391561 w 2484867"/>
              <a:gd name="connsiteY38" fmla="*/ 1343608 h 2472612"/>
              <a:gd name="connsiteX39" fmla="*/ 2419553 w 2484867"/>
              <a:gd name="connsiteY39" fmla="*/ 1390261 h 2472612"/>
              <a:gd name="connsiteX40" fmla="*/ 2447545 w 2484867"/>
              <a:gd name="connsiteY40" fmla="*/ 1436914 h 2472612"/>
              <a:gd name="connsiteX41" fmla="*/ 2456875 w 2484867"/>
              <a:gd name="connsiteY41" fmla="*/ 1483567 h 2472612"/>
              <a:gd name="connsiteX42" fmla="*/ 2475536 w 2484867"/>
              <a:gd name="connsiteY42" fmla="*/ 1511559 h 2472612"/>
              <a:gd name="connsiteX43" fmla="*/ 2484867 w 2484867"/>
              <a:gd name="connsiteY43" fmla="*/ 1539551 h 2472612"/>
              <a:gd name="connsiteX44" fmla="*/ 2475536 w 2484867"/>
              <a:gd name="connsiteY44" fmla="*/ 1632857 h 2472612"/>
              <a:gd name="connsiteX45" fmla="*/ 2447545 w 2484867"/>
              <a:gd name="connsiteY45" fmla="*/ 1651518 h 2472612"/>
              <a:gd name="connsiteX46" fmla="*/ 2372900 w 2484867"/>
              <a:gd name="connsiteY46" fmla="*/ 1688841 h 2472612"/>
              <a:gd name="connsiteX47" fmla="*/ 2344908 w 2484867"/>
              <a:gd name="connsiteY47" fmla="*/ 1707502 h 2472612"/>
              <a:gd name="connsiteX48" fmla="*/ 2270263 w 2484867"/>
              <a:gd name="connsiteY48" fmla="*/ 1716833 h 2472612"/>
              <a:gd name="connsiteX49" fmla="*/ 2046328 w 2484867"/>
              <a:gd name="connsiteY49" fmla="*/ 1754155 h 2472612"/>
              <a:gd name="connsiteX50" fmla="*/ 1981014 w 2484867"/>
              <a:gd name="connsiteY50" fmla="*/ 1782147 h 2472612"/>
              <a:gd name="connsiteX51" fmla="*/ 1943691 w 2484867"/>
              <a:gd name="connsiteY51" fmla="*/ 1810139 h 2472612"/>
              <a:gd name="connsiteX52" fmla="*/ 1897038 w 2484867"/>
              <a:gd name="connsiteY52" fmla="*/ 1828800 h 2472612"/>
              <a:gd name="connsiteX53" fmla="*/ 1831724 w 2484867"/>
              <a:gd name="connsiteY53" fmla="*/ 1866122 h 2472612"/>
              <a:gd name="connsiteX54" fmla="*/ 1813063 w 2484867"/>
              <a:gd name="connsiteY54" fmla="*/ 1884784 h 2472612"/>
              <a:gd name="connsiteX55" fmla="*/ 1785071 w 2484867"/>
              <a:gd name="connsiteY55" fmla="*/ 1894114 h 2472612"/>
              <a:gd name="connsiteX56" fmla="*/ 1775740 w 2484867"/>
              <a:gd name="connsiteY56" fmla="*/ 1922106 h 2472612"/>
              <a:gd name="connsiteX57" fmla="*/ 1766410 w 2484867"/>
              <a:gd name="connsiteY57" fmla="*/ 2090057 h 2472612"/>
              <a:gd name="connsiteX58" fmla="*/ 1691765 w 2484867"/>
              <a:gd name="connsiteY58" fmla="*/ 2118049 h 2472612"/>
              <a:gd name="connsiteX59" fmla="*/ 1645112 w 2484867"/>
              <a:gd name="connsiteY59" fmla="*/ 2136710 h 2472612"/>
              <a:gd name="connsiteX60" fmla="*/ 1542475 w 2484867"/>
              <a:gd name="connsiteY60" fmla="*/ 2146041 h 2472612"/>
              <a:gd name="connsiteX61" fmla="*/ 1411847 w 2484867"/>
              <a:gd name="connsiteY61" fmla="*/ 2164702 h 2472612"/>
              <a:gd name="connsiteX62" fmla="*/ 1383855 w 2484867"/>
              <a:gd name="connsiteY62" fmla="*/ 2174033 h 2472612"/>
              <a:gd name="connsiteX63" fmla="*/ 1337202 w 2484867"/>
              <a:gd name="connsiteY63" fmla="*/ 2258008 h 2472612"/>
              <a:gd name="connsiteX64" fmla="*/ 1327871 w 2484867"/>
              <a:gd name="connsiteY64" fmla="*/ 2286000 h 2472612"/>
              <a:gd name="connsiteX65" fmla="*/ 1299879 w 2484867"/>
              <a:gd name="connsiteY65" fmla="*/ 2313992 h 2472612"/>
              <a:gd name="connsiteX66" fmla="*/ 1281218 w 2484867"/>
              <a:gd name="connsiteY66" fmla="*/ 2341984 h 2472612"/>
              <a:gd name="connsiteX67" fmla="*/ 1234565 w 2484867"/>
              <a:gd name="connsiteY67" fmla="*/ 2388637 h 2472612"/>
              <a:gd name="connsiteX68" fmla="*/ 1206573 w 2484867"/>
              <a:gd name="connsiteY68" fmla="*/ 2416628 h 2472612"/>
              <a:gd name="connsiteX69" fmla="*/ 1187912 w 2484867"/>
              <a:gd name="connsiteY69" fmla="*/ 2435290 h 2472612"/>
              <a:gd name="connsiteX70" fmla="*/ 1159920 w 2484867"/>
              <a:gd name="connsiteY70" fmla="*/ 2444620 h 2472612"/>
              <a:gd name="connsiteX71" fmla="*/ 1131928 w 2484867"/>
              <a:gd name="connsiteY71" fmla="*/ 2463282 h 2472612"/>
              <a:gd name="connsiteX72" fmla="*/ 1094606 w 2484867"/>
              <a:gd name="connsiteY72" fmla="*/ 2472612 h 2472612"/>
              <a:gd name="connsiteX73" fmla="*/ 833349 w 2484867"/>
              <a:gd name="connsiteY73" fmla="*/ 2463282 h 2472612"/>
              <a:gd name="connsiteX74" fmla="*/ 758704 w 2484867"/>
              <a:gd name="connsiteY74" fmla="*/ 2416628 h 2472612"/>
              <a:gd name="connsiteX75" fmla="*/ 702720 w 2484867"/>
              <a:gd name="connsiteY75" fmla="*/ 2379306 h 2472612"/>
              <a:gd name="connsiteX76" fmla="*/ 674728 w 2484867"/>
              <a:gd name="connsiteY76" fmla="*/ 2351314 h 2472612"/>
              <a:gd name="connsiteX77" fmla="*/ 646736 w 2484867"/>
              <a:gd name="connsiteY77" fmla="*/ 2341984 h 2472612"/>
              <a:gd name="connsiteX78" fmla="*/ 637406 w 2484867"/>
              <a:gd name="connsiteY78" fmla="*/ 2304661 h 2472612"/>
              <a:gd name="connsiteX79" fmla="*/ 581422 w 2484867"/>
              <a:gd name="connsiteY79" fmla="*/ 2258008 h 2472612"/>
              <a:gd name="connsiteX80" fmla="*/ 525438 w 2484867"/>
              <a:gd name="connsiteY80" fmla="*/ 2202024 h 2472612"/>
              <a:gd name="connsiteX81" fmla="*/ 488116 w 2484867"/>
              <a:gd name="connsiteY81" fmla="*/ 2164702 h 2472612"/>
              <a:gd name="connsiteX82" fmla="*/ 460124 w 2484867"/>
              <a:gd name="connsiteY82" fmla="*/ 2136710 h 2472612"/>
              <a:gd name="connsiteX83" fmla="*/ 404140 w 2484867"/>
              <a:gd name="connsiteY83" fmla="*/ 2108718 h 2472612"/>
              <a:gd name="connsiteX84" fmla="*/ 338826 w 2484867"/>
              <a:gd name="connsiteY84" fmla="*/ 2052735 h 2472612"/>
              <a:gd name="connsiteX85" fmla="*/ 292173 w 2484867"/>
              <a:gd name="connsiteY85" fmla="*/ 2024743 h 2472612"/>
              <a:gd name="connsiteX86" fmla="*/ 264181 w 2484867"/>
              <a:gd name="connsiteY86" fmla="*/ 2006082 h 2472612"/>
              <a:gd name="connsiteX87" fmla="*/ 226859 w 2484867"/>
              <a:gd name="connsiteY87" fmla="*/ 1996751 h 2472612"/>
              <a:gd name="connsiteX88" fmla="*/ 40247 w 2484867"/>
              <a:gd name="connsiteY88" fmla="*/ 1978090 h 2472612"/>
              <a:gd name="connsiteX89" fmla="*/ 2924 w 2484867"/>
              <a:gd name="connsiteY89" fmla="*/ 1940767 h 2472612"/>
              <a:gd name="connsiteX90" fmla="*/ 30916 w 2484867"/>
              <a:gd name="connsiteY90" fmla="*/ 1716833 h 2472612"/>
              <a:gd name="connsiteX91" fmla="*/ 58908 w 2484867"/>
              <a:gd name="connsiteY91" fmla="*/ 1688841 h 2472612"/>
              <a:gd name="connsiteX92" fmla="*/ 105561 w 2484867"/>
              <a:gd name="connsiteY92" fmla="*/ 1623526 h 2472612"/>
              <a:gd name="connsiteX93" fmla="*/ 133553 w 2484867"/>
              <a:gd name="connsiteY93" fmla="*/ 1614196 h 2472612"/>
              <a:gd name="connsiteX94" fmla="*/ 161545 w 2484867"/>
              <a:gd name="connsiteY94" fmla="*/ 1595535 h 2472612"/>
              <a:gd name="connsiteX95" fmla="*/ 180206 w 2484867"/>
              <a:gd name="connsiteY95" fmla="*/ 1567543 h 2472612"/>
              <a:gd name="connsiteX96" fmla="*/ 208198 w 2484867"/>
              <a:gd name="connsiteY96" fmla="*/ 1558212 h 2472612"/>
              <a:gd name="connsiteX97" fmla="*/ 282843 w 2484867"/>
              <a:gd name="connsiteY97" fmla="*/ 1520890 h 2472612"/>
              <a:gd name="connsiteX98" fmla="*/ 310834 w 2484867"/>
              <a:gd name="connsiteY98" fmla="*/ 1502228 h 2472612"/>
              <a:gd name="connsiteX99" fmla="*/ 329496 w 2484867"/>
              <a:gd name="connsiteY99" fmla="*/ 1474237 h 2472612"/>
              <a:gd name="connsiteX100" fmla="*/ 385479 w 2484867"/>
              <a:gd name="connsiteY100" fmla="*/ 1464906 h 2472612"/>
              <a:gd name="connsiteX101" fmla="*/ 441463 w 2484867"/>
              <a:gd name="connsiteY101" fmla="*/ 1436914 h 2472612"/>
              <a:gd name="connsiteX102" fmla="*/ 450794 w 2484867"/>
              <a:gd name="connsiteY102" fmla="*/ 1408922 h 2472612"/>
              <a:gd name="connsiteX103" fmla="*/ 478785 w 2484867"/>
              <a:gd name="connsiteY103" fmla="*/ 1399592 h 2472612"/>
              <a:gd name="connsiteX104" fmla="*/ 506777 w 2484867"/>
              <a:gd name="connsiteY104" fmla="*/ 1380930 h 2472612"/>
              <a:gd name="connsiteX105" fmla="*/ 525438 w 2484867"/>
              <a:gd name="connsiteY105" fmla="*/ 1352939 h 2472612"/>
              <a:gd name="connsiteX106" fmla="*/ 562761 w 2484867"/>
              <a:gd name="connsiteY106" fmla="*/ 1306286 h 2472612"/>
              <a:gd name="connsiteX107" fmla="*/ 572091 w 2484867"/>
              <a:gd name="connsiteY107" fmla="*/ 1278294 h 2472612"/>
              <a:gd name="connsiteX108" fmla="*/ 618745 w 2484867"/>
              <a:gd name="connsiteY108" fmla="*/ 1250302 h 2472612"/>
              <a:gd name="connsiteX109" fmla="*/ 656067 w 2484867"/>
              <a:gd name="connsiteY109" fmla="*/ 1222310 h 2472612"/>
              <a:gd name="connsiteX110" fmla="*/ 665398 w 2484867"/>
              <a:gd name="connsiteY110" fmla="*/ 1194318 h 2472612"/>
              <a:gd name="connsiteX111" fmla="*/ 609414 w 2484867"/>
              <a:gd name="connsiteY111" fmla="*/ 1156996 h 2472612"/>
              <a:gd name="connsiteX112" fmla="*/ 394810 w 2484867"/>
              <a:gd name="connsiteY112" fmla="*/ 1147665 h 2472612"/>
              <a:gd name="connsiteX113" fmla="*/ 114891 w 2484867"/>
              <a:gd name="connsiteY113" fmla="*/ 1129004 h 2472612"/>
              <a:gd name="connsiteX114" fmla="*/ 86900 w 2484867"/>
              <a:gd name="connsiteY114" fmla="*/ 1119673 h 2472612"/>
              <a:gd name="connsiteX115" fmla="*/ 77569 w 2484867"/>
              <a:gd name="connsiteY115" fmla="*/ 1091682 h 2472612"/>
              <a:gd name="connsiteX116" fmla="*/ 58908 w 2484867"/>
              <a:gd name="connsiteY116" fmla="*/ 1063690 h 2472612"/>
              <a:gd name="connsiteX117" fmla="*/ 49577 w 2484867"/>
              <a:gd name="connsiteY117" fmla="*/ 1026367 h 2472612"/>
              <a:gd name="connsiteX118" fmla="*/ 49577 w 2484867"/>
              <a:gd name="connsiteY118" fmla="*/ 699796 h 2472612"/>
              <a:gd name="connsiteX119" fmla="*/ 96230 w 2484867"/>
              <a:gd name="connsiteY119" fmla="*/ 681135 h 2472612"/>
              <a:gd name="connsiteX120" fmla="*/ 124222 w 2484867"/>
              <a:gd name="connsiteY120" fmla="*/ 662473 h 2472612"/>
              <a:gd name="connsiteX121" fmla="*/ 161545 w 2484867"/>
              <a:gd name="connsiteY121" fmla="*/ 606490 h 2472612"/>
              <a:gd name="connsiteX122" fmla="*/ 170875 w 2484867"/>
              <a:gd name="connsiteY122" fmla="*/ 578498 h 2472612"/>
              <a:gd name="connsiteX123" fmla="*/ 198867 w 2484867"/>
              <a:gd name="connsiteY123" fmla="*/ 522514 h 2472612"/>
              <a:gd name="connsiteX124" fmla="*/ 217528 w 2484867"/>
              <a:gd name="connsiteY124" fmla="*/ 382555 h 2472612"/>
              <a:gd name="connsiteX125" fmla="*/ 236189 w 2484867"/>
              <a:gd name="connsiteY125" fmla="*/ 354563 h 2472612"/>
              <a:gd name="connsiteX126" fmla="*/ 198867 w 2484867"/>
              <a:gd name="connsiteY126" fmla="*/ 317241 h 2472612"/>
              <a:gd name="connsiteX127" fmla="*/ 180206 w 2484867"/>
              <a:gd name="connsiteY127" fmla="*/ 298579 h 2472612"/>
              <a:gd name="connsiteX128" fmla="*/ 273512 w 2484867"/>
              <a:gd name="connsiteY128" fmla="*/ 298579 h 247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2484867" h="2472612">
                <a:moveTo>
                  <a:pt x="273512" y="298579"/>
                </a:moveTo>
                <a:lnTo>
                  <a:pt x="273512" y="298579"/>
                </a:lnTo>
                <a:cubicBezTo>
                  <a:pt x="310834" y="292359"/>
                  <a:pt x="348583" y="288304"/>
                  <a:pt x="385479" y="279918"/>
                </a:cubicBezTo>
                <a:cubicBezTo>
                  <a:pt x="439479" y="267645"/>
                  <a:pt x="541257" y="229453"/>
                  <a:pt x="590753" y="214604"/>
                </a:cubicBezTo>
                <a:cubicBezTo>
                  <a:pt x="615319" y="207234"/>
                  <a:pt x="640617" y="202551"/>
                  <a:pt x="665398" y="195943"/>
                </a:cubicBezTo>
                <a:cubicBezTo>
                  <a:pt x="687276" y="190109"/>
                  <a:pt x="708834" y="183116"/>
                  <a:pt x="730712" y="177282"/>
                </a:cubicBezTo>
                <a:cubicBezTo>
                  <a:pt x="755493" y="170673"/>
                  <a:pt x="780844" y="166163"/>
                  <a:pt x="805357" y="158620"/>
                </a:cubicBezTo>
                <a:cubicBezTo>
                  <a:pt x="821365" y="153694"/>
                  <a:pt x="836121" y="145256"/>
                  <a:pt x="852010" y="139959"/>
                </a:cubicBezTo>
                <a:cubicBezTo>
                  <a:pt x="972545" y="99780"/>
                  <a:pt x="789963" y="170375"/>
                  <a:pt x="935985" y="111967"/>
                </a:cubicBezTo>
                <a:cubicBezTo>
                  <a:pt x="980250" y="23442"/>
                  <a:pt x="919903" y="119580"/>
                  <a:pt x="1001300" y="65314"/>
                </a:cubicBezTo>
                <a:cubicBezTo>
                  <a:pt x="1009483" y="59858"/>
                  <a:pt x="1003675" y="44277"/>
                  <a:pt x="1010630" y="37322"/>
                </a:cubicBezTo>
                <a:cubicBezTo>
                  <a:pt x="1017585" y="30367"/>
                  <a:pt x="1029582" y="31866"/>
                  <a:pt x="1038622" y="27992"/>
                </a:cubicBezTo>
                <a:cubicBezTo>
                  <a:pt x="1107663" y="-1597"/>
                  <a:pt x="1042100" y="14971"/>
                  <a:pt x="1131928" y="0"/>
                </a:cubicBezTo>
                <a:cubicBezTo>
                  <a:pt x="1159920" y="9331"/>
                  <a:pt x="1193067" y="9308"/>
                  <a:pt x="1215904" y="27992"/>
                </a:cubicBezTo>
                <a:cubicBezTo>
                  <a:pt x="1231128" y="40448"/>
                  <a:pt x="1231001" y="64630"/>
                  <a:pt x="1234565" y="83975"/>
                </a:cubicBezTo>
                <a:cubicBezTo>
                  <a:pt x="1252814" y="183042"/>
                  <a:pt x="1259366" y="284220"/>
                  <a:pt x="1281218" y="382555"/>
                </a:cubicBezTo>
                <a:cubicBezTo>
                  <a:pt x="1291472" y="428697"/>
                  <a:pt x="1331824" y="423708"/>
                  <a:pt x="1365194" y="438539"/>
                </a:cubicBezTo>
                <a:cubicBezTo>
                  <a:pt x="1448033" y="475357"/>
                  <a:pt x="1331785" y="441851"/>
                  <a:pt x="1430508" y="466530"/>
                </a:cubicBezTo>
                <a:cubicBezTo>
                  <a:pt x="1468979" y="492178"/>
                  <a:pt x="1451345" y="485554"/>
                  <a:pt x="1505153" y="494522"/>
                </a:cubicBezTo>
                <a:cubicBezTo>
                  <a:pt x="1606315" y="511382"/>
                  <a:pt x="1613392" y="511552"/>
                  <a:pt x="1701096" y="522514"/>
                </a:cubicBezTo>
                <a:lnTo>
                  <a:pt x="1766410" y="541175"/>
                </a:lnTo>
                <a:cubicBezTo>
                  <a:pt x="1775831" y="544001"/>
                  <a:pt x="1786534" y="544605"/>
                  <a:pt x="1794402" y="550506"/>
                </a:cubicBezTo>
                <a:cubicBezTo>
                  <a:pt x="1824194" y="572850"/>
                  <a:pt x="1835397" y="601398"/>
                  <a:pt x="1869047" y="615820"/>
                </a:cubicBezTo>
                <a:cubicBezTo>
                  <a:pt x="1880834" y="620872"/>
                  <a:pt x="1893928" y="622041"/>
                  <a:pt x="1906369" y="625151"/>
                </a:cubicBezTo>
                <a:cubicBezTo>
                  <a:pt x="1915700" y="634482"/>
                  <a:pt x="1924224" y="644695"/>
                  <a:pt x="1934361" y="653143"/>
                </a:cubicBezTo>
                <a:cubicBezTo>
                  <a:pt x="1942976" y="660322"/>
                  <a:pt x="1953972" y="664354"/>
                  <a:pt x="1962353" y="671804"/>
                </a:cubicBezTo>
                <a:cubicBezTo>
                  <a:pt x="1982078" y="689337"/>
                  <a:pt x="1999675" y="709127"/>
                  <a:pt x="2018336" y="727788"/>
                </a:cubicBezTo>
                <a:lnTo>
                  <a:pt x="2064989" y="774441"/>
                </a:lnTo>
                <a:lnTo>
                  <a:pt x="2083651" y="793102"/>
                </a:lnTo>
                <a:cubicBezTo>
                  <a:pt x="2086761" y="802433"/>
                  <a:pt x="2088101" y="812555"/>
                  <a:pt x="2092981" y="821094"/>
                </a:cubicBezTo>
                <a:cubicBezTo>
                  <a:pt x="2109897" y="850697"/>
                  <a:pt x="2125186" y="857512"/>
                  <a:pt x="2139634" y="886408"/>
                </a:cubicBezTo>
                <a:cubicBezTo>
                  <a:pt x="2181527" y="970194"/>
                  <a:pt x="2098881" y="837313"/>
                  <a:pt x="2167626" y="961053"/>
                </a:cubicBezTo>
                <a:cubicBezTo>
                  <a:pt x="2182587" y="987983"/>
                  <a:pt x="2202397" y="1005154"/>
                  <a:pt x="2223610" y="1026367"/>
                </a:cubicBezTo>
                <a:cubicBezTo>
                  <a:pt x="2225272" y="1034676"/>
                  <a:pt x="2237328" y="1098809"/>
                  <a:pt x="2242271" y="1110343"/>
                </a:cubicBezTo>
                <a:cubicBezTo>
                  <a:pt x="2252929" y="1135213"/>
                  <a:pt x="2280869" y="1158272"/>
                  <a:pt x="2298255" y="1175657"/>
                </a:cubicBezTo>
                <a:cubicBezTo>
                  <a:pt x="2301365" y="1191208"/>
                  <a:pt x="2299883" y="1208447"/>
                  <a:pt x="2307585" y="1222310"/>
                </a:cubicBezTo>
                <a:cubicBezTo>
                  <a:pt x="2316129" y="1237690"/>
                  <a:pt x="2333458" y="1246275"/>
                  <a:pt x="2344908" y="1259633"/>
                </a:cubicBezTo>
                <a:cubicBezTo>
                  <a:pt x="2352206" y="1268147"/>
                  <a:pt x="2358554" y="1277594"/>
                  <a:pt x="2363569" y="1287624"/>
                </a:cubicBezTo>
                <a:cubicBezTo>
                  <a:pt x="2402202" y="1364889"/>
                  <a:pt x="2338078" y="1263383"/>
                  <a:pt x="2391561" y="1343608"/>
                </a:cubicBezTo>
                <a:cubicBezTo>
                  <a:pt x="2410832" y="1401425"/>
                  <a:pt x="2387533" y="1345434"/>
                  <a:pt x="2419553" y="1390261"/>
                </a:cubicBezTo>
                <a:cubicBezTo>
                  <a:pt x="2430094" y="1405018"/>
                  <a:pt x="2438214" y="1421363"/>
                  <a:pt x="2447545" y="1436914"/>
                </a:cubicBezTo>
                <a:cubicBezTo>
                  <a:pt x="2450655" y="1452465"/>
                  <a:pt x="2451307" y="1468718"/>
                  <a:pt x="2456875" y="1483567"/>
                </a:cubicBezTo>
                <a:cubicBezTo>
                  <a:pt x="2460812" y="1494067"/>
                  <a:pt x="2470521" y="1501529"/>
                  <a:pt x="2475536" y="1511559"/>
                </a:cubicBezTo>
                <a:cubicBezTo>
                  <a:pt x="2479935" y="1520356"/>
                  <a:pt x="2481757" y="1530220"/>
                  <a:pt x="2484867" y="1539551"/>
                </a:cubicBezTo>
                <a:cubicBezTo>
                  <a:pt x="2481757" y="1570653"/>
                  <a:pt x="2485420" y="1603204"/>
                  <a:pt x="2475536" y="1632857"/>
                </a:cubicBezTo>
                <a:cubicBezTo>
                  <a:pt x="2471990" y="1643495"/>
                  <a:pt x="2457054" y="1645575"/>
                  <a:pt x="2447545" y="1651518"/>
                </a:cubicBezTo>
                <a:cubicBezTo>
                  <a:pt x="2292359" y="1748509"/>
                  <a:pt x="2472380" y="1639100"/>
                  <a:pt x="2372900" y="1688841"/>
                </a:cubicBezTo>
                <a:cubicBezTo>
                  <a:pt x="2362870" y="1693856"/>
                  <a:pt x="2355727" y="1704551"/>
                  <a:pt x="2344908" y="1707502"/>
                </a:cubicBezTo>
                <a:cubicBezTo>
                  <a:pt x="2320716" y="1714100"/>
                  <a:pt x="2295038" y="1712962"/>
                  <a:pt x="2270263" y="1716833"/>
                </a:cubicBezTo>
                <a:cubicBezTo>
                  <a:pt x="2195496" y="1728515"/>
                  <a:pt x="2046328" y="1754155"/>
                  <a:pt x="2046328" y="1754155"/>
                </a:cubicBezTo>
                <a:cubicBezTo>
                  <a:pt x="2019118" y="1763225"/>
                  <a:pt x="2007367" y="1765676"/>
                  <a:pt x="1981014" y="1782147"/>
                </a:cubicBezTo>
                <a:cubicBezTo>
                  <a:pt x="1967827" y="1790389"/>
                  <a:pt x="1957285" y="1802587"/>
                  <a:pt x="1943691" y="1810139"/>
                </a:cubicBezTo>
                <a:cubicBezTo>
                  <a:pt x="1929050" y="1818273"/>
                  <a:pt x="1911679" y="1820666"/>
                  <a:pt x="1897038" y="1828800"/>
                </a:cubicBezTo>
                <a:cubicBezTo>
                  <a:pt x="1812309" y="1875872"/>
                  <a:pt x="1899476" y="1843540"/>
                  <a:pt x="1831724" y="1866122"/>
                </a:cubicBezTo>
                <a:cubicBezTo>
                  <a:pt x="1825504" y="1872343"/>
                  <a:pt x="1820606" y="1880258"/>
                  <a:pt x="1813063" y="1884784"/>
                </a:cubicBezTo>
                <a:cubicBezTo>
                  <a:pt x="1804629" y="1889844"/>
                  <a:pt x="1792026" y="1887159"/>
                  <a:pt x="1785071" y="1894114"/>
                </a:cubicBezTo>
                <a:cubicBezTo>
                  <a:pt x="1778116" y="1901069"/>
                  <a:pt x="1778850" y="1912775"/>
                  <a:pt x="1775740" y="1922106"/>
                </a:cubicBezTo>
                <a:cubicBezTo>
                  <a:pt x="1772630" y="1978090"/>
                  <a:pt x="1780009" y="2035661"/>
                  <a:pt x="1766410" y="2090057"/>
                </a:cubicBezTo>
                <a:cubicBezTo>
                  <a:pt x="1762940" y="2103938"/>
                  <a:pt x="1700796" y="2115038"/>
                  <a:pt x="1691765" y="2118049"/>
                </a:cubicBezTo>
                <a:cubicBezTo>
                  <a:pt x="1675876" y="2123346"/>
                  <a:pt x="1661574" y="2133623"/>
                  <a:pt x="1645112" y="2136710"/>
                </a:cubicBezTo>
                <a:cubicBezTo>
                  <a:pt x="1611347" y="2143041"/>
                  <a:pt x="1576584" y="2141948"/>
                  <a:pt x="1542475" y="2146041"/>
                </a:cubicBezTo>
                <a:cubicBezTo>
                  <a:pt x="1498804" y="2151282"/>
                  <a:pt x="1455390" y="2158482"/>
                  <a:pt x="1411847" y="2164702"/>
                </a:cubicBezTo>
                <a:cubicBezTo>
                  <a:pt x="1402516" y="2167812"/>
                  <a:pt x="1390810" y="2167078"/>
                  <a:pt x="1383855" y="2174033"/>
                </a:cubicBezTo>
                <a:cubicBezTo>
                  <a:pt x="1375007" y="2182881"/>
                  <a:pt x="1343802" y="2242607"/>
                  <a:pt x="1337202" y="2258008"/>
                </a:cubicBezTo>
                <a:cubicBezTo>
                  <a:pt x="1333328" y="2267048"/>
                  <a:pt x="1333327" y="2277816"/>
                  <a:pt x="1327871" y="2286000"/>
                </a:cubicBezTo>
                <a:cubicBezTo>
                  <a:pt x="1320551" y="2296979"/>
                  <a:pt x="1308327" y="2303855"/>
                  <a:pt x="1299879" y="2313992"/>
                </a:cubicBezTo>
                <a:cubicBezTo>
                  <a:pt x="1292700" y="2322607"/>
                  <a:pt x="1288602" y="2333545"/>
                  <a:pt x="1281218" y="2341984"/>
                </a:cubicBezTo>
                <a:cubicBezTo>
                  <a:pt x="1266736" y="2358535"/>
                  <a:pt x="1250116" y="2373086"/>
                  <a:pt x="1234565" y="2388637"/>
                </a:cubicBezTo>
                <a:lnTo>
                  <a:pt x="1206573" y="2416628"/>
                </a:lnTo>
                <a:cubicBezTo>
                  <a:pt x="1200352" y="2422849"/>
                  <a:pt x="1196258" y="2432508"/>
                  <a:pt x="1187912" y="2435290"/>
                </a:cubicBezTo>
                <a:lnTo>
                  <a:pt x="1159920" y="2444620"/>
                </a:lnTo>
                <a:cubicBezTo>
                  <a:pt x="1150589" y="2450841"/>
                  <a:pt x="1142235" y="2458864"/>
                  <a:pt x="1131928" y="2463282"/>
                </a:cubicBezTo>
                <a:cubicBezTo>
                  <a:pt x="1120141" y="2468333"/>
                  <a:pt x="1107430" y="2472612"/>
                  <a:pt x="1094606" y="2472612"/>
                </a:cubicBezTo>
                <a:cubicBezTo>
                  <a:pt x="1007465" y="2472612"/>
                  <a:pt x="920435" y="2466392"/>
                  <a:pt x="833349" y="2463282"/>
                </a:cubicBezTo>
                <a:cubicBezTo>
                  <a:pt x="778665" y="2408598"/>
                  <a:pt x="836456" y="2459038"/>
                  <a:pt x="758704" y="2416628"/>
                </a:cubicBezTo>
                <a:cubicBezTo>
                  <a:pt x="739015" y="2405888"/>
                  <a:pt x="721381" y="2391747"/>
                  <a:pt x="702720" y="2379306"/>
                </a:cubicBezTo>
                <a:cubicBezTo>
                  <a:pt x="691741" y="2371987"/>
                  <a:pt x="685707" y="2358633"/>
                  <a:pt x="674728" y="2351314"/>
                </a:cubicBezTo>
                <a:cubicBezTo>
                  <a:pt x="666544" y="2345858"/>
                  <a:pt x="656067" y="2345094"/>
                  <a:pt x="646736" y="2341984"/>
                </a:cubicBezTo>
                <a:cubicBezTo>
                  <a:pt x="643626" y="2329543"/>
                  <a:pt x="643768" y="2315795"/>
                  <a:pt x="637406" y="2304661"/>
                </a:cubicBezTo>
                <a:cubicBezTo>
                  <a:pt x="620937" y="2275840"/>
                  <a:pt x="603862" y="2277955"/>
                  <a:pt x="581422" y="2258008"/>
                </a:cubicBezTo>
                <a:cubicBezTo>
                  <a:pt x="561697" y="2240475"/>
                  <a:pt x="525438" y="2202024"/>
                  <a:pt x="525438" y="2202024"/>
                </a:cubicBezTo>
                <a:cubicBezTo>
                  <a:pt x="507667" y="2148708"/>
                  <a:pt x="530770" y="2193138"/>
                  <a:pt x="488116" y="2164702"/>
                </a:cubicBezTo>
                <a:cubicBezTo>
                  <a:pt x="477137" y="2157382"/>
                  <a:pt x="470261" y="2145158"/>
                  <a:pt x="460124" y="2136710"/>
                </a:cubicBezTo>
                <a:cubicBezTo>
                  <a:pt x="436008" y="2116613"/>
                  <a:pt x="432194" y="2118070"/>
                  <a:pt x="404140" y="2108718"/>
                </a:cubicBezTo>
                <a:cubicBezTo>
                  <a:pt x="370358" y="2058044"/>
                  <a:pt x="403281" y="2098774"/>
                  <a:pt x="338826" y="2052735"/>
                </a:cubicBezTo>
                <a:cubicBezTo>
                  <a:pt x="293997" y="2020714"/>
                  <a:pt x="349992" y="2044015"/>
                  <a:pt x="292173" y="2024743"/>
                </a:cubicBezTo>
                <a:cubicBezTo>
                  <a:pt x="282842" y="2018523"/>
                  <a:pt x="274488" y="2010499"/>
                  <a:pt x="264181" y="2006082"/>
                </a:cubicBezTo>
                <a:cubicBezTo>
                  <a:pt x="252394" y="2001030"/>
                  <a:pt x="239584" y="1998342"/>
                  <a:pt x="226859" y="1996751"/>
                </a:cubicBezTo>
                <a:cubicBezTo>
                  <a:pt x="164828" y="1988997"/>
                  <a:pt x="102451" y="1984310"/>
                  <a:pt x="40247" y="1978090"/>
                </a:cubicBezTo>
                <a:cubicBezTo>
                  <a:pt x="15366" y="1969796"/>
                  <a:pt x="2924" y="1973942"/>
                  <a:pt x="2924" y="1940767"/>
                </a:cubicBezTo>
                <a:cubicBezTo>
                  <a:pt x="2924" y="1879268"/>
                  <a:pt x="-13359" y="1778818"/>
                  <a:pt x="30916" y="1716833"/>
                </a:cubicBezTo>
                <a:cubicBezTo>
                  <a:pt x="38586" y="1706095"/>
                  <a:pt x="49577" y="1698172"/>
                  <a:pt x="58908" y="1688841"/>
                </a:cubicBezTo>
                <a:cubicBezTo>
                  <a:pt x="73502" y="1659653"/>
                  <a:pt x="77190" y="1642439"/>
                  <a:pt x="105561" y="1623526"/>
                </a:cubicBezTo>
                <a:cubicBezTo>
                  <a:pt x="113745" y="1618070"/>
                  <a:pt x="124222" y="1617306"/>
                  <a:pt x="133553" y="1614196"/>
                </a:cubicBezTo>
                <a:cubicBezTo>
                  <a:pt x="142884" y="1607976"/>
                  <a:pt x="153616" y="1603464"/>
                  <a:pt x="161545" y="1595535"/>
                </a:cubicBezTo>
                <a:cubicBezTo>
                  <a:pt x="169474" y="1587606"/>
                  <a:pt x="171449" y="1574548"/>
                  <a:pt x="180206" y="1567543"/>
                </a:cubicBezTo>
                <a:cubicBezTo>
                  <a:pt x="187886" y="1561399"/>
                  <a:pt x="199401" y="1562611"/>
                  <a:pt x="208198" y="1558212"/>
                </a:cubicBezTo>
                <a:cubicBezTo>
                  <a:pt x="296330" y="1514145"/>
                  <a:pt x="219725" y="1541928"/>
                  <a:pt x="282843" y="1520890"/>
                </a:cubicBezTo>
                <a:cubicBezTo>
                  <a:pt x="292173" y="1514669"/>
                  <a:pt x="302905" y="1510157"/>
                  <a:pt x="310834" y="1502228"/>
                </a:cubicBezTo>
                <a:cubicBezTo>
                  <a:pt x="318763" y="1494299"/>
                  <a:pt x="319466" y="1479252"/>
                  <a:pt x="329496" y="1474237"/>
                </a:cubicBezTo>
                <a:cubicBezTo>
                  <a:pt x="346417" y="1465777"/>
                  <a:pt x="367011" y="1469010"/>
                  <a:pt x="385479" y="1464906"/>
                </a:cubicBezTo>
                <a:cubicBezTo>
                  <a:pt x="414451" y="1458467"/>
                  <a:pt x="416299" y="1453689"/>
                  <a:pt x="441463" y="1436914"/>
                </a:cubicBezTo>
                <a:cubicBezTo>
                  <a:pt x="444573" y="1427583"/>
                  <a:pt x="443839" y="1415877"/>
                  <a:pt x="450794" y="1408922"/>
                </a:cubicBezTo>
                <a:cubicBezTo>
                  <a:pt x="457748" y="1401968"/>
                  <a:pt x="469988" y="1403990"/>
                  <a:pt x="478785" y="1399592"/>
                </a:cubicBezTo>
                <a:cubicBezTo>
                  <a:pt x="488815" y="1394577"/>
                  <a:pt x="497446" y="1387151"/>
                  <a:pt x="506777" y="1380930"/>
                </a:cubicBezTo>
                <a:cubicBezTo>
                  <a:pt x="512997" y="1371600"/>
                  <a:pt x="518433" y="1361695"/>
                  <a:pt x="525438" y="1352939"/>
                </a:cubicBezTo>
                <a:cubicBezTo>
                  <a:pt x="578619" y="1286464"/>
                  <a:pt x="505327" y="1392436"/>
                  <a:pt x="562761" y="1306286"/>
                </a:cubicBezTo>
                <a:cubicBezTo>
                  <a:pt x="565871" y="1296955"/>
                  <a:pt x="567031" y="1286728"/>
                  <a:pt x="572091" y="1278294"/>
                </a:cubicBezTo>
                <a:cubicBezTo>
                  <a:pt x="584898" y="1256948"/>
                  <a:pt x="596729" y="1257641"/>
                  <a:pt x="618745" y="1250302"/>
                </a:cubicBezTo>
                <a:cubicBezTo>
                  <a:pt x="631186" y="1240971"/>
                  <a:pt x="646112" y="1234257"/>
                  <a:pt x="656067" y="1222310"/>
                </a:cubicBezTo>
                <a:cubicBezTo>
                  <a:pt x="662363" y="1214754"/>
                  <a:pt x="667327" y="1203962"/>
                  <a:pt x="665398" y="1194318"/>
                </a:cubicBezTo>
                <a:cubicBezTo>
                  <a:pt x="662490" y="1179780"/>
                  <a:pt x="614144" y="1157522"/>
                  <a:pt x="609414" y="1156996"/>
                </a:cubicBezTo>
                <a:cubicBezTo>
                  <a:pt x="538250" y="1149089"/>
                  <a:pt x="466298" y="1151711"/>
                  <a:pt x="394810" y="1147665"/>
                </a:cubicBezTo>
                <a:cubicBezTo>
                  <a:pt x="301446" y="1142380"/>
                  <a:pt x="208197" y="1135224"/>
                  <a:pt x="114891" y="1129004"/>
                </a:cubicBezTo>
                <a:cubicBezTo>
                  <a:pt x="105561" y="1125894"/>
                  <a:pt x="93854" y="1126627"/>
                  <a:pt x="86900" y="1119673"/>
                </a:cubicBezTo>
                <a:cubicBezTo>
                  <a:pt x="79946" y="1112719"/>
                  <a:pt x="81967" y="1100479"/>
                  <a:pt x="77569" y="1091682"/>
                </a:cubicBezTo>
                <a:cubicBezTo>
                  <a:pt x="72554" y="1081652"/>
                  <a:pt x="65128" y="1073021"/>
                  <a:pt x="58908" y="1063690"/>
                </a:cubicBezTo>
                <a:cubicBezTo>
                  <a:pt x="55798" y="1051249"/>
                  <a:pt x="52092" y="1038942"/>
                  <a:pt x="49577" y="1026367"/>
                </a:cubicBezTo>
                <a:cubicBezTo>
                  <a:pt x="27939" y="918175"/>
                  <a:pt x="27536" y="813678"/>
                  <a:pt x="49577" y="699796"/>
                </a:cubicBezTo>
                <a:cubicBezTo>
                  <a:pt x="52760" y="683352"/>
                  <a:pt x="81249" y="688625"/>
                  <a:pt x="96230" y="681135"/>
                </a:cubicBezTo>
                <a:cubicBezTo>
                  <a:pt x="106260" y="676120"/>
                  <a:pt x="114891" y="668694"/>
                  <a:pt x="124222" y="662473"/>
                </a:cubicBezTo>
                <a:cubicBezTo>
                  <a:pt x="136663" y="643812"/>
                  <a:pt x="154453" y="627767"/>
                  <a:pt x="161545" y="606490"/>
                </a:cubicBezTo>
                <a:cubicBezTo>
                  <a:pt x="164655" y="597159"/>
                  <a:pt x="166477" y="587295"/>
                  <a:pt x="170875" y="578498"/>
                </a:cubicBezTo>
                <a:cubicBezTo>
                  <a:pt x="207053" y="506139"/>
                  <a:pt x="175411" y="592880"/>
                  <a:pt x="198867" y="522514"/>
                </a:cubicBezTo>
                <a:cubicBezTo>
                  <a:pt x="205087" y="475861"/>
                  <a:pt x="207318" y="428500"/>
                  <a:pt x="217528" y="382555"/>
                </a:cubicBezTo>
                <a:cubicBezTo>
                  <a:pt x="219961" y="371608"/>
                  <a:pt x="234345" y="365624"/>
                  <a:pt x="236189" y="354563"/>
                </a:cubicBezTo>
                <a:cubicBezTo>
                  <a:pt x="241428" y="323133"/>
                  <a:pt x="218511" y="323789"/>
                  <a:pt x="198867" y="317241"/>
                </a:cubicBezTo>
                <a:cubicBezTo>
                  <a:pt x="192647" y="311020"/>
                  <a:pt x="181931" y="307205"/>
                  <a:pt x="180206" y="298579"/>
                </a:cubicBezTo>
                <a:cubicBezTo>
                  <a:pt x="168706" y="241082"/>
                  <a:pt x="257961" y="298579"/>
                  <a:pt x="273512" y="298579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A351731-A6F5-44CB-B28E-4E89A7CE9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307160"/>
              </p:ext>
            </p:extLst>
          </p:nvPr>
        </p:nvGraphicFramePr>
        <p:xfrm>
          <a:off x="4205868" y="2834099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D4C1370-460C-4FEE-8FB3-2B1A1FF9D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41752"/>
              </p:ext>
            </p:extLst>
          </p:nvPr>
        </p:nvGraphicFramePr>
        <p:xfrm>
          <a:off x="4724951" y="3005954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BB6256D-625C-42A6-8D84-289EBA45F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64988"/>
              </p:ext>
            </p:extLst>
          </p:nvPr>
        </p:nvGraphicFramePr>
        <p:xfrm>
          <a:off x="5139997" y="3202266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0604CAD-6536-45CB-A209-CE96E08B3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98351"/>
              </p:ext>
            </p:extLst>
          </p:nvPr>
        </p:nvGraphicFramePr>
        <p:xfrm>
          <a:off x="133751" y="2834099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C1F95B6-3686-4BE9-ADBF-E616D97FA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479337"/>
              </p:ext>
            </p:extLst>
          </p:nvPr>
        </p:nvGraphicFramePr>
        <p:xfrm>
          <a:off x="652834" y="3005954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C24B21BD-86F3-480C-9807-CE41E4FB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342939"/>
              </p:ext>
            </p:extLst>
          </p:nvPr>
        </p:nvGraphicFramePr>
        <p:xfrm>
          <a:off x="1067880" y="3202266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sp>
        <p:nvSpPr>
          <p:cNvPr id="11" name="Additionszeichen 10">
            <a:extLst>
              <a:ext uri="{FF2B5EF4-FFF2-40B4-BE49-F238E27FC236}">
                <a16:creationId xmlns:a16="http://schemas.microsoft.com/office/drawing/2014/main" id="{7CE82A66-8F6C-4E4A-AF26-008C88647865}"/>
              </a:ext>
            </a:extLst>
          </p:cNvPr>
          <p:cNvSpPr/>
          <p:nvPr/>
        </p:nvSpPr>
        <p:spPr>
          <a:xfrm>
            <a:off x="3495079" y="4508611"/>
            <a:ext cx="690664" cy="66148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D794FB4-2B8A-41F9-B1FE-CBD63EBDF48F}"/>
              </a:ext>
            </a:extLst>
          </p:cNvPr>
          <p:cNvSpPr txBox="1"/>
          <p:nvPr/>
        </p:nvSpPr>
        <p:spPr>
          <a:xfrm>
            <a:off x="652834" y="2323344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Bevölkerung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BD470E-68AE-4AF0-B16C-ECAEE6B26E3A}"/>
              </a:ext>
            </a:extLst>
          </p:cNvPr>
          <p:cNvSpPr txBox="1"/>
          <p:nvPr/>
        </p:nvSpPr>
        <p:spPr>
          <a:xfrm>
            <a:off x="4724951" y="2323050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Infrastruktur</a:t>
            </a:r>
          </a:p>
        </p:txBody>
      </p: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96039D58-3E19-419D-BB37-99DBECBD0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15914"/>
              </p:ext>
            </p:extLst>
          </p:nvPr>
        </p:nvGraphicFramePr>
        <p:xfrm>
          <a:off x="923592" y="5170092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B43E7E94-93D0-48CB-86DF-420216FD14E6}"/>
              </a:ext>
            </a:extLst>
          </p:cNvPr>
          <p:cNvSpPr txBox="1"/>
          <p:nvPr/>
        </p:nvSpPr>
        <p:spPr>
          <a:xfrm>
            <a:off x="652833" y="4782185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Filialen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09EF5B5-D393-4285-940F-357ACA67A6F7}"/>
              </a:ext>
            </a:extLst>
          </p:cNvPr>
          <p:cNvSpPr/>
          <p:nvPr/>
        </p:nvSpPr>
        <p:spPr>
          <a:xfrm>
            <a:off x="7859949" y="3492951"/>
            <a:ext cx="715541" cy="2330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92F5419A-232A-44D4-B2A4-D4DB25EDA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3510"/>
              </p:ext>
            </p:extLst>
          </p:nvPr>
        </p:nvGraphicFramePr>
        <p:xfrm>
          <a:off x="4746990" y="5170092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DC8EFBC6-3A67-4935-A2EB-51264921B393}"/>
              </a:ext>
            </a:extLst>
          </p:cNvPr>
          <p:cNvSpPr txBox="1"/>
          <p:nvPr/>
        </p:nvSpPr>
        <p:spPr>
          <a:xfrm>
            <a:off x="4589979" y="4782185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Geografie</a:t>
            </a:r>
          </a:p>
        </p:txBody>
      </p:sp>
      <p:pic>
        <p:nvPicPr>
          <p:cNvPr id="19" name="Grafik 18" descr="Münzen">
            <a:extLst>
              <a:ext uri="{FF2B5EF4-FFF2-40B4-BE49-F238E27FC236}">
                <a16:creationId xmlns:a16="http://schemas.microsoft.com/office/drawing/2014/main" id="{896EFA13-1B5D-4DC0-BD7B-4499799A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7347" y="39337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3EB8FF9-9875-4DDC-89A9-A8EEEFA27464}"/>
              </a:ext>
            </a:extLst>
          </p:cNvPr>
          <p:cNvSpPr/>
          <p:nvPr/>
        </p:nvSpPr>
        <p:spPr>
          <a:xfrm>
            <a:off x="2329542" y="1884785"/>
            <a:ext cx="9081407" cy="47026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2592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1C5531A-8ECB-47D0-BFFC-AAEE3EEBA329}"/>
              </a:ext>
            </a:extLst>
          </p:cNvPr>
          <p:cNvSpPr/>
          <p:nvPr/>
        </p:nvSpPr>
        <p:spPr>
          <a:xfrm>
            <a:off x="5861222" y="2575774"/>
            <a:ext cx="3007525" cy="3580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RAW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4887DB-4A25-418F-93BB-41162641E171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ECC9EA-83D3-4C1D-9AD0-E56387CEF0AD}"/>
              </a:ext>
            </a:extLst>
          </p:cNvPr>
          <p:cNvCxnSpPr>
            <a:cxnSpLocks/>
          </p:cNvCxnSpPr>
          <p:nvPr/>
        </p:nvCxnSpPr>
        <p:spPr>
          <a:xfrm>
            <a:off x="1817096" y="3811701"/>
            <a:ext cx="405228" cy="332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864D32D-4260-413D-B371-715A104BC587}"/>
              </a:ext>
            </a:extLst>
          </p:cNvPr>
          <p:cNvCxnSpPr>
            <a:cxnSpLocks/>
          </p:cNvCxnSpPr>
          <p:nvPr/>
        </p:nvCxnSpPr>
        <p:spPr>
          <a:xfrm>
            <a:off x="1817096" y="4673486"/>
            <a:ext cx="392704" cy="1281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DDDA085D-3454-45B2-828E-3A3B8D33A1A7}"/>
              </a:ext>
            </a:extLst>
          </p:cNvPr>
          <p:cNvSpPr/>
          <p:nvPr/>
        </p:nvSpPr>
        <p:spPr>
          <a:xfrm>
            <a:off x="6074638" y="3298995"/>
            <a:ext cx="1295400" cy="8147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50" dirty="0">
                <a:solidFill>
                  <a:schemeClr val="tx1"/>
                </a:solidFill>
              </a:rPr>
              <a:t>Strukturierung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38F5CF3-C4AB-484E-85A5-51D750433046}"/>
              </a:ext>
            </a:extLst>
          </p:cNvPr>
          <p:cNvSpPr/>
          <p:nvPr/>
        </p:nvSpPr>
        <p:spPr>
          <a:xfrm>
            <a:off x="6087579" y="4657045"/>
            <a:ext cx="1295400" cy="8147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50" dirty="0">
                <a:solidFill>
                  <a:schemeClr val="tx1"/>
                </a:solidFill>
              </a:rPr>
              <a:t>Formatierung</a:t>
            </a:r>
          </a:p>
        </p:txBody>
      </p:sp>
      <p:sp>
        <p:nvSpPr>
          <p:cNvPr id="48" name="Flussdiagramm: Magnetplattenspeicher 47">
            <a:extLst>
              <a:ext uri="{FF2B5EF4-FFF2-40B4-BE49-F238E27FC236}">
                <a16:creationId xmlns:a16="http://schemas.microsoft.com/office/drawing/2014/main" id="{39FD7B1D-6459-447E-8781-85F018513766}"/>
              </a:ext>
            </a:extLst>
          </p:cNvPr>
          <p:cNvSpPr/>
          <p:nvPr/>
        </p:nvSpPr>
        <p:spPr>
          <a:xfrm>
            <a:off x="7583454" y="3316528"/>
            <a:ext cx="1158932" cy="13149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Raw Daten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5ACF1F0-6853-4FAC-AD99-4C29EA14BF37}"/>
              </a:ext>
            </a:extLst>
          </p:cNvPr>
          <p:cNvGrpSpPr/>
          <p:nvPr/>
        </p:nvGrpSpPr>
        <p:grpSpPr>
          <a:xfrm>
            <a:off x="376917" y="2533651"/>
            <a:ext cx="1440179" cy="3194504"/>
            <a:chOff x="653142" y="2219326"/>
            <a:chExt cx="1440179" cy="3194504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88FDE216-D134-4D65-A794-F4E5AAC8A4E8}"/>
                </a:ext>
              </a:extLst>
            </p:cNvPr>
            <p:cNvSpPr/>
            <p:nvPr/>
          </p:nvSpPr>
          <p:spPr>
            <a:xfrm>
              <a:off x="653142" y="2219326"/>
              <a:ext cx="1440179" cy="31945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Daten-quellen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4CFC9CF-8683-4698-B0E5-AA41298B43F4}"/>
                </a:ext>
              </a:extLst>
            </p:cNvPr>
            <p:cNvSpPr txBox="1"/>
            <p:nvPr/>
          </p:nvSpPr>
          <p:spPr>
            <a:xfrm>
              <a:off x="1131280" y="3261118"/>
              <a:ext cx="81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XLS</a:t>
              </a:r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80BE2A8-05F4-4731-B59A-C42E8A2A8AAC}"/>
                </a:ext>
              </a:extLst>
            </p:cNvPr>
            <p:cNvSpPr txBox="1"/>
            <p:nvPr/>
          </p:nvSpPr>
          <p:spPr>
            <a:xfrm>
              <a:off x="1125152" y="4842540"/>
              <a:ext cx="81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XML</a:t>
              </a:r>
              <a:endParaRPr lang="de-DE" sz="2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5A7E4A2-418D-476E-A214-B4D973B0E49B}"/>
                </a:ext>
              </a:extLst>
            </p:cNvPr>
            <p:cNvSpPr/>
            <p:nvPr/>
          </p:nvSpPr>
          <p:spPr>
            <a:xfrm>
              <a:off x="1136486" y="3007643"/>
              <a:ext cx="516840" cy="664508"/>
            </a:xfrm>
            <a:custGeom>
              <a:avLst/>
              <a:gdLst>
                <a:gd name="connsiteX0" fmla="*/ 54478 w 516839"/>
                <a:gd name="connsiteY0" fmla="*/ 612337 h 664507"/>
                <a:gd name="connsiteX1" fmla="*/ 54478 w 516839"/>
                <a:gd name="connsiteY1" fmla="*/ 54478 h 664507"/>
                <a:gd name="connsiteX2" fmla="*/ 284185 w 516839"/>
                <a:gd name="connsiteY2" fmla="*/ 54478 h 664507"/>
                <a:gd name="connsiteX3" fmla="*/ 284185 w 516839"/>
                <a:gd name="connsiteY3" fmla="*/ 226758 h 664507"/>
                <a:gd name="connsiteX4" fmla="*/ 464668 w 516839"/>
                <a:gd name="connsiteY4" fmla="*/ 226758 h 664507"/>
                <a:gd name="connsiteX5" fmla="*/ 464668 w 516839"/>
                <a:gd name="connsiteY5" fmla="*/ 612337 h 664507"/>
                <a:gd name="connsiteX6" fmla="*/ 54478 w 516839"/>
                <a:gd name="connsiteY6" fmla="*/ 612337 h 664507"/>
                <a:gd name="connsiteX7" fmla="*/ 333408 w 516839"/>
                <a:gd name="connsiteY7" fmla="*/ 74988 h 664507"/>
                <a:gd name="connsiteX8" fmla="*/ 435955 w 516839"/>
                <a:gd name="connsiteY8" fmla="*/ 177535 h 664507"/>
                <a:gd name="connsiteX9" fmla="*/ 333408 w 516839"/>
                <a:gd name="connsiteY9" fmla="*/ 177535 h 664507"/>
                <a:gd name="connsiteX10" fmla="*/ 333408 w 516839"/>
                <a:gd name="connsiteY10" fmla="*/ 74988 h 664507"/>
                <a:gd name="connsiteX11" fmla="*/ 333408 w 516839"/>
                <a:gd name="connsiteY11" fmla="*/ 5256 h 664507"/>
                <a:gd name="connsiteX12" fmla="*/ 5256 w 516839"/>
                <a:gd name="connsiteY12" fmla="*/ 5256 h 664507"/>
                <a:gd name="connsiteX13" fmla="*/ 5256 w 516839"/>
                <a:gd name="connsiteY13" fmla="*/ 661560 h 664507"/>
                <a:gd name="connsiteX14" fmla="*/ 513891 w 516839"/>
                <a:gd name="connsiteY14" fmla="*/ 661560 h 664507"/>
                <a:gd name="connsiteX15" fmla="*/ 513891 w 516839"/>
                <a:gd name="connsiteY15" fmla="*/ 185739 h 664507"/>
                <a:gd name="connsiteX16" fmla="*/ 333408 w 516839"/>
                <a:gd name="connsiteY16" fmla="*/ 5256 h 66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6839" h="664507">
                  <a:moveTo>
                    <a:pt x="54478" y="612337"/>
                  </a:moveTo>
                  <a:lnTo>
                    <a:pt x="54478" y="54478"/>
                  </a:lnTo>
                  <a:lnTo>
                    <a:pt x="284185" y="54478"/>
                  </a:lnTo>
                  <a:lnTo>
                    <a:pt x="284185" y="226758"/>
                  </a:lnTo>
                  <a:lnTo>
                    <a:pt x="464668" y="226758"/>
                  </a:lnTo>
                  <a:lnTo>
                    <a:pt x="464668" y="612337"/>
                  </a:lnTo>
                  <a:lnTo>
                    <a:pt x="54478" y="612337"/>
                  </a:lnTo>
                  <a:close/>
                  <a:moveTo>
                    <a:pt x="333408" y="74988"/>
                  </a:moveTo>
                  <a:lnTo>
                    <a:pt x="435955" y="177535"/>
                  </a:lnTo>
                  <a:lnTo>
                    <a:pt x="333408" y="177535"/>
                  </a:lnTo>
                  <a:lnTo>
                    <a:pt x="333408" y="74988"/>
                  </a:lnTo>
                  <a:close/>
                  <a:moveTo>
                    <a:pt x="333408" y="5256"/>
                  </a:moveTo>
                  <a:lnTo>
                    <a:pt x="5256" y="5256"/>
                  </a:lnTo>
                  <a:lnTo>
                    <a:pt x="5256" y="661560"/>
                  </a:lnTo>
                  <a:lnTo>
                    <a:pt x="513891" y="661560"/>
                  </a:lnTo>
                  <a:lnTo>
                    <a:pt x="513891" y="185739"/>
                  </a:lnTo>
                  <a:lnTo>
                    <a:pt x="333408" y="5256"/>
                  </a:lnTo>
                  <a:close/>
                </a:path>
              </a:pathLst>
            </a:custGeom>
            <a:solidFill>
              <a:srgbClr val="000000"/>
            </a:solidFill>
            <a:ln w="8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731A818-FCDE-4FD1-8E2A-B18F9BC09E9D}"/>
                </a:ext>
              </a:extLst>
            </p:cNvPr>
            <p:cNvSpPr/>
            <p:nvPr/>
          </p:nvSpPr>
          <p:spPr>
            <a:xfrm>
              <a:off x="1136486" y="4601016"/>
              <a:ext cx="516840" cy="664508"/>
            </a:xfrm>
            <a:custGeom>
              <a:avLst/>
              <a:gdLst>
                <a:gd name="connsiteX0" fmla="*/ 54478 w 516839"/>
                <a:gd name="connsiteY0" fmla="*/ 612337 h 664507"/>
                <a:gd name="connsiteX1" fmla="*/ 54478 w 516839"/>
                <a:gd name="connsiteY1" fmla="*/ 54478 h 664507"/>
                <a:gd name="connsiteX2" fmla="*/ 284185 w 516839"/>
                <a:gd name="connsiteY2" fmla="*/ 54478 h 664507"/>
                <a:gd name="connsiteX3" fmla="*/ 284185 w 516839"/>
                <a:gd name="connsiteY3" fmla="*/ 226758 h 664507"/>
                <a:gd name="connsiteX4" fmla="*/ 464668 w 516839"/>
                <a:gd name="connsiteY4" fmla="*/ 226758 h 664507"/>
                <a:gd name="connsiteX5" fmla="*/ 464668 w 516839"/>
                <a:gd name="connsiteY5" fmla="*/ 612337 h 664507"/>
                <a:gd name="connsiteX6" fmla="*/ 54478 w 516839"/>
                <a:gd name="connsiteY6" fmla="*/ 612337 h 664507"/>
                <a:gd name="connsiteX7" fmla="*/ 333408 w 516839"/>
                <a:gd name="connsiteY7" fmla="*/ 74988 h 664507"/>
                <a:gd name="connsiteX8" fmla="*/ 435955 w 516839"/>
                <a:gd name="connsiteY8" fmla="*/ 177535 h 664507"/>
                <a:gd name="connsiteX9" fmla="*/ 333408 w 516839"/>
                <a:gd name="connsiteY9" fmla="*/ 177535 h 664507"/>
                <a:gd name="connsiteX10" fmla="*/ 333408 w 516839"/>
                <a:gd name="connsiteY10" fmla="*/ 74988 h 664507"/>
                <a:gd name="connsiteX11" fmla="*/ 333408 w 516839"/>
                <a:gd name="connsiteY11" fmla="*/ 5256 h 664507"/>
                <a:gd name="connsiteX12" fmla="*/ 5256 w 516839"/>
                <a:gd name="connsiteY12" fmla="*/ 5256 h 664507"/>
                <a:gd name="connsiteX13" fmla="*/ 5256 w 516839"/>
                <a:gd name="connsiteY13" fmla="*/ 661560 h 664507"/>
                <a:gd name="connsiteX14" fmla="*/ 513891 w 516839"/>
                <a:gd name="connsiteY14" fmla="*/ 661560 h 664507"/>
                <a:gd name="connsiteX15" fmla="*/ 513891 w 516839"/>
                <a:gd name="connsiteY15" fmla="*/ 185739 h 664507"/>
                <a:gd name="connsiteX16" fmla="*/ 333408 w 516839"/>
                <a:gd name="connsiteY16" fmla="*/ 5256 h 66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6839" h="664507">
                  <a:moveTo>
                    <a:pt x="54478" y="612337"/>
                  </a:moveTo>
                  <a:lnTo>
                    <a:pt x="54478" y="54478"/>
                  </a:lnTo>
                  <a:lnTo>
                    <a:pt x="284185" y="54478"/>
                  </a:lnTo>
                  <a:lnTo>
                    <a:pt x="284185" y="226758"/>
                  </a:lnTo>
                  <a:lnTo>
                    <a:pt x="464668" y="226758"/>
                  </a:lnTo>
                  <a:lnTo>
                    <a:pt x="464668" y="612337"/>
                  </a:lnTo>
                  <a:lnTo>
                    <a:pt x="54478" y="612337"/>
                  </a:lnTo>
                  <a:close/>
                  <a:moveTo>
                    <a:pt x="333408" y="74988"/>
                  </a:moveTo>
                  <a:lnTo>
                    <a:pt x="435955" y="177535"/>
                  </a:lnTo>
                  <a:lnTo>
                    <a:pt x="333408" y="177535"/>
                  </a:lnTo>
                  <a:lnTo>
                    <a:pt x="333408" y="74988"/>
                  </a:lnTo>
                  <a:close/>
                  <a:moveTo>
                    <a:pt x="333408" y="5256"/>
                  </a:moveTo>
                  <a:lnTo>
                    <a:pt x="5256" y="5256"/>
                  </a:lnTo>
                  <a:lnTo>
                    <a:pt x="5256" y="661560"/>
                  </a:lnTo>
                  <a:lnTo>
                    <a:pt x="513891" y="661560"/>
                  </a:lnTo>
                  <a:lnTo>
                    <a:pt x="513891" y="185739"/>
                  </a:lnTo>
                  <a:lnTo>
                    <a:pt x="333408" y="5256"/>
                  </a:lnTo>
                  <a:close/>
                </a:path>
              </a:pathLst>
            </a:custGeom>
            <a:solidFill>
              <a:srgbClr val="000000"/>
            </a:solidFill>
            <a:ln w="8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10F97404-76ED-4F58-BAB9-9DE42855B7E3}"/>
                </a:ext>
              </a:extLst>
            </p:cNvPr>
            <p:cNvSpPr/>
            <p:nvPr/>
          </p:nvSpPr>
          <p:spPr>
            <a:xfrm>
              <a:off x="1030854" y="3877693"/>
              <a:ext cx="684754" cy="520413"/>
            </a:xfrm>
            <a:custGeom>
              <a:avLst/>
              <a:gdLst>
                <a:gd name="connsiteX0" fmla="*/ 645666 w 684753"/>
                <a:gd name="connsiteY0" fmla="*/ 517845 h 520412"/>
                <a:gd name="connsiteX1" fmla="*/ 43082 w 684753"/>
                <a:gd name="connsiteY1" fmla="*/ 517845 h 520412"/>
                <a:gd name="connsiteX2" fmla="*/ 6562 w 684753"/>
                <a:gd name="connsiteY2" fmla="*/ 481325 h 520412"/>
                <a:gd name="connsiteX3" fmla="*/ 6562 w 684753"/>
                <a:gd name="connsiteY3" fmla="*/ 43082 h 520412"/>
                <a:gd name="connsiteX4" fmla="*/ 43082 w 684753"/>
                <a:gd name="connsiteY4" fmla="*/ 6562 h 520412"/>
                <a:gd name="connsiteX5" fmla="*/ 214727 w 684753"/>
                <a:gd name="connsiteY5" fmla="*/ 6562 h 520412"/>
                <a:gd name="connsiteX6" fmla="*/ 234814 w 684753"/>
                <a:gd name="connsiteY6" fmla="*/ 12953 h 520412"/>
                <a:gd name="connsiteX7" fmla="*/ 335244 w 684753"/>
                <a:gd name="connsiteY7" fmla="*/ 79603 h 520412"/>
                <a:gd name="connsiteX8" fmla="*/ 645666 w 684753"/>
                <a:gd name="connsiteY8" fmla="*/ 79603 h 520412"/>
                <a:gd name="connsiteX9" fmla="*/ 682186 w 684753"/>
                <a:gd name="connsiteY9" fmla="*/ 116123 h 520412"/>
                <a:gd name="connsiteX10" fmla="*/ 682186 w 684753"/>
                <a:gd name="connsiteY10" fmla="*/ 481325 h 520412"/>
                <a:gd name="connsiteX11" fmla="*/ 645666 w 684753"/>
                <a:gd name="connsiteY11" fmla="*/ 517845 h 5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4753" h="520412">
                  <a:moveTo>
                    <a:pt x="645666" y="517845"/>
                  </a:moveTo>
                  <a:lnTo>
                    <a:pt x="43082" y="517845"/>
                  </a:lnTo>
                  <a:cubicBezTo>
                    <a:pt x="22996" y="517845"/>
                    <a:pt x="6562" y="501411"/>
                    <a:pt x="6562" y="481325"/>
                  </a:cubicBezTo>
                  <a:lnTo>
                    <a:pt x="6562" y="43082"/>
                  </a:lnTo>
                  <a:cubicBezTo>
                    <a:pt x="6562" y="22996"/>
                    <a:pt x="22996" y="6562"/>
                    <a:pt x="43082" y="6562"/>
                  </a:cubicBezTo>
                  <a:lnTo>
                    <a:pt x="214727" y="6562"/>
                  </a:lnTo>
                  <a:cubicBezTo>
                    <a:pt x="222031" y="6562"/>
                    <a:pt x="229336" y="8388"/>
                    <a:pt x="234814" y="12953"/>
                  </a:cubicBezTo>
                  <a:lnTo>
                    <a:pt x="335244" y="79603"/>
                  </a:lnTo>
                  <a:lnTo>
                    <a:pt x="645666" y="79603"/>
                  </a:lnTo>
                  <a:cubicBezTo>
                    <a:pt x="665752" y="79603"/>
                    <a:pt x="682186" y="96037"/>
                    <a:pt x="682186" y="116123"/>
                  </a:cubicBezTo>
                  <a:lnTo>
                    <a:pt x="682186" y="481325"/>
                  </a:lnTo>
                  <a:cubicBezTo>
                    <a:pt x="682186" y="501411"/>
                    <a:pt x="665752" y="517845"/>
                    <a:pt x="645666" y="517845"/>
                  </a:cubicBezTo>
                  <a:close/>
                </a:path>
              </a:pathLst>
            </a:custGeom>
            <a:solidFill>
              <a:schemeClr val="bg1"/>
            </a:solidFill>
            <a:ln w="912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BBF5566-ECB1-4B18-9252-DE05CECF63C7}"/>
                </a:ext>
              </a:extLst>
            </p:cNvPr>
            <p:cNvSpPr txBox="1"/>
            <p:nvPr/>
          </p:nvSpPr>
          <p:spPr>
            <a:xfrm>
              <a:off x="1140260" y="4018870"/>
              <a:ext cx="642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ZIP</a:t>
              </a:r>
              <a:endParaRPr lang="de-DE" sz="2000" dirty="0"/>
            </a:p>
          </p:txBody>
        </p:sp>
      </p:grp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C9B73AF-505E-434B-85CC-FE1350BE802B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6722338" y="4113740"/>
            <a:ext cx="12941" cy="54330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Verbinder: gewinkelt 93">
            <a:extLst>
              <a:ext uri="{FF2B5EF4-FFF2-40B4-BE49-F238E27FC236}">
                <a16:creationId xmlns:a16="http://schemas.microsoft.com/office/drawing/2014/main" id="{906709CC-9F75-4ECF-8697-492D407EBF41}"/>
              </a:ext>
            </a:extLst>
          </p:cNvPr>
          <p:cNvCxnSpPr>
            <a:cxnSpLocks/>
            <a:stCxn id="47" idx="3"/>
            <a:endCxn id="48" idx="3"/>
          </p:cNvCxnSpPr>
          <p:nvPr/>
        </p:nvCxnSpPr>
        <p:spPr>
          <a:xfrm flipV="1">
            <a:off x="7382979" y="4631513"/>
            <a:ext cx="779941" cy="432905"/>
          </a:xfrm>
          <a:prstGeom prst="bentConnector2">
            <a:avLst/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LANDING/RAW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D75970-6136-420A-AB64-483C4300564C}"/>
              </a:ext>
            </a:extLst>
          </p:cNvPr>
          <p:cNvGrpSpPr/>
          <p:nvPr/>
        </p:nvGrpSpPr>
        <p:grpSpPr>
          <a:xfrm>
            <a:off x="2692508" y="2577593"/>
            <a:ext cx="3007525" cy="3580069"/>
            <a:chOff x="4158563" y="3575443"/>
            <a:chExt cx="3007525" cy="3580069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C080837B-C7C1-467A-B300-9C15B569F7B8}"/>
                </a:ext>
              </a:extLst>
            </p:cNvPr>
            <p:cNvSpPr/>
            <p:nvPr/>
          </p:nvSpPr>
          <p:spPr>
            <a:xfrm>
              <a:off x="4158563" y="3575443"/>
              <a:ext cx="3007525" cy="35800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LANDING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8BB5202-8B5E-4352-ABE7-8486B11D0B1D}"/>
                </a:ext>
              </a:extLst>
            </p:cNvPr>
            <p:cNvSpPr/>
            <p:nvPr/>
          </p:nvSpPr>
          <p:spPr>
            <a:xfrm>
              <a:off x="4371979" y="4037401"/>
              <a:ext cx="1295400" cy="8147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Identifizierung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125DD37-1556-4FCB-AF0F-CFF4BB2A19A0}"/>
                </a:ext>
              </a:extLst>
            </p:cNvPr>
            <p:cNvSpPr/>
            <p:nvPr/>
          </p:nvSpPr>
          <p:spPr>
            <a:xfrm>
              <a:off x="4375345" y="5070895"/>
              <a:ext cx="1295400" cy="8147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Beschaffung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176331E-A25B-4751-9C76-5130BBEDF05B}"/>
                </a:ext>
              </a:extLst>
            </p:cNvPr>
            <p:cNvSpPr/>
            <p:nvPr/>
          </p:nvSpPr>
          <p:spPr>
            <a:xfrm>
              <a:off x="4394445" y="6104389"/>
              <a:ext cx="1295400" cy="8147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Beschreibung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Flussdiagramm: Magnetplattenspeicher 49">
              <a:extLst>
                <a:ext uri="{FF2B5EF4-FFF2-40B4-BE49-F238E27FC236}">
                  <a16:creationId xmlns:a16="http://schemas.microsoft.com/office/drawing/2014/main" id="{92309828-92B7-487D-A16D-8FEF5265AEE9}"/>
                </a:ext>
              </a:extLst>
            </p:cNvPr>
            <p:cNvSpPr/>
            <p:nvPr/>
          </p:nvSpPr>
          <p:spPr>
            <a:xfrm>
              <a:off x="5880795" y="4316197"/>
              <a:ext cx="1158932" cy="1314985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Daten</a:t>
              </a:r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129BD8A-0E53-4FBE-8CD2-EC14670D6684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5019679" y="4852146"/>
              <a:ext cx="3366" cy="21874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Verbinder: gewinkelt 53">
              <a:extLst>
                <a:ext uri="{FF2B5EF4-FFF2-40B4-BE49-F238E27FC236}">
                  <a16:creationId xmlns:a16="http://schemas.microsoft.com/office/drawing/2014/main" id="{A9346E60-8F5B-4671-AE60-F723DE5D73F7}"/>
                </a:ext>
              </a:extLst>
            </p:cNvPr>
            <p:cNvCxnSpPr>
              <a:cxnSpLocks/>
              <a:stCxn id="49" idx="3"/>
              <a:endCxn id="50" idx="3"/>
            </p:cNvCxnSpPr>
            <p:nvPr/>
          </p:nvCxnSpPr>
          <p:spPr>
            <a:xfrm flipV="1">
              <a:off x="5689845" y="5631182"/>
              <a:ext cx="770416" cy="880580"/>
            </a:xfrm>
            <a:prstGeom prst="bentConnector2">
              <a:avLst/>
            </a:prstGeom>
            <a:ln w="47625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31784345-B926-4FB7-916D-BC6A6A9399C6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2447295" y="3039551"/>
            <a:ext cx="1106329" cy="1151822"/>
          </a:xfrm>
          <a:prstGeom prst="bentConnector4">
            <a:avLst>
              <a:gd name="adj1" fmla="val 20727"/>
              <a:gd name="adj2" fmla="val 119847"/>
            </a:avLst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E766429-DE01-4ED1-9109-9C6132BAC502}"/>
              </a:ext>
            </a:extLst>
          </p:cNvPr>
          <p:cNvCxnSpPr>
            <a:cxnSpLocks/>
          </p:cNvCxnSpPr>
          <p:nvPr/>
        </p:nvCxnSpPr>
        <p:spPr>
          <a:xfrm>
            <a:off x="3575392" y="4902442"/>
            <a:ext cx="12697" cy="21874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1E969904-B818-4718-AC99-3B35439C34E4}"/>
              </a:ext>
            </a:extLst>
          </p:cNvPr>
          <p:cNvCxnSpPr>
            <a:cxnSpLocks/>
            <a:stCxn id="50" idx="4"/>
            <a:endCxn id="45" idx="0"/>
          </p:cNvCxnSpPr>
          <p:nvPr/>
        </p:nvCxnSpPr>
        <p:spPr>
          <a:xfrm flipV="1">
            <a:off x="5573672" y="3298995"/>
            <a:ext cx="1148666" cy="676845"/>
          </a:xfrm>
          <a:prstGeom prst="bentConnector4">
            <a:avLst>
              <a:gd name="adj1" fmla="val 21806"/>
              <a:gd name="adj2" fmla="val 133774"/>
            </a:avLst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F453C3D-6D52-4221-ABE4-79E6BBE9C5C6}"/>
              </a:ext>
            </a:extLst>
          </p:cNvPr>
          <p:cNvSpPr txBox="1"/>
          <p:nvPr/>
        </p:nvSpPr>
        <p:spPr>
          <a:xfrm>
            <a:off x="9679844" y="3770712"/>
            <a:ext cx="1118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. . 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0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C2953-1D92-4B55-A805-A185736A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Strukturierung &amp; Formatierung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5D835A-B502-489C-AD13-B58987DD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83721"/>
            <a:ext cx="11115675" cy="4705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AF61A5-B6DE-40E5-B3C4-7D7237104991}"/>
              </a:ext>
            </a:extLst>
          </p:cNvPr>
          <p:cNvSpPr/>
          <p:nvPr/>
        </p:nvSpPr>
        <p:spPr>
          <a:xfrm>
            <a:off x="894945" y="3832698"/>
            <a:ext cx="4046706" cy="98249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87004F7-A8C2-41DE-A5A0-70D0791ADBFD}"/>
              </a:ext>
            </a:extLst>
          </p:cNvPr>
          <p:cNvSpPr/>
          <p:nvPr/>
        </p:nvSpPr>
        <p:spPr>
          <a:xfrm>
            <a:off x="894945" y="4815191"/>
            <a:ext cx="10715863" cy="39569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69337DB-C756-45C4-BF2E-7BA91F8B7874}"/>
              </a:ext>
            </a:extLst>
          </p:cNvPr>
          <p:cNvSpPr/>
          <p:nvPr/>
        </p:nvSpPr>
        <p:spPr>
          <a:xfrm>
            <a:off x="7149830" y="1883721"/>
            <a:ext cx="2305456" cy="39569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3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</a:t>
            </a:r>
            <a:r>
              <a:rPr lang="de-DE" dirty="0" err="1"/>
              <a:t>Curated</a:t>
            </a:r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35A9154B-44D1-4FCA-8EEA-A70276CBB050}"/>
              </a:ext>
            </a:extLst>
          </p:cNvPr>
          <p:cNvGrpSpPr/>
          <p:nvPr/>
        </p:nvGrpSpPr>
        <p:grpSpPr>
          <a:xfrm>
            <a:off x="53359" y="1884785"/>
            <a:ext cx="11735366" cy="4702621"/>
            <a:chOff x="376917" y="1884785"/>
            <a:chExt cx="11735366" cy="4702621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03EB8FF9-9875-4DDC-89A9-A8EEEFA27464}"/>
                </a:ext>
              </a:extLst>
            </p:cNvPr>
            <p:cNvSpPr/>
            <p:nvPr/>
          </p:nvSpPr>
          <p:spPr>
            <a:xfrm>
              <a:off x="2329542" y="1884785"/>
              <a:ext cx="9782741" cy="470262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2592000"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Data Lake</a:t>
              </a: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41C5531A-8ECB-47D0-BFFC-AAEE3EEBA329}"/>
                </a:ext>
              </a:extLst>
            </p:cNvPr>
            <p:cNvSpPr/>
            <p:nvPr/>
          </p:nvSpPr>
          <p:spPr>
            <a:xfrm>
              <a:off x="5861222" y="2575774"/>
              <a:ext cx="3007525" cy="3580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RAW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004887DB-4A25-418F-93BB-41162641E171}"/>
                </a:ext>
              </a:extLst>
            </p:cNvPr>
            <p:cNvSpPr/>
            <p:nvPr/>
          </p:nvSpPr>
          <p:spPr>
            <a:xfrm>
              <a:off x="2222324" y="3443887"/>
              <a:ext cx="224971" cy="149497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/>
                <a:t>Verbindung</a:t>
              </a:r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CAECC9EA-83D3-4C1D-9AD0-E56387CEF0AD}"/>
                </a:ext>
              </a:extLst>
            </p:cNvPr>
            <p:cNvCxnSpPr>
              <a:cxnSpLocks/>
            </p:cNvCxnSpPr>
            <p:nvPr/>
          </p:nvCxnSpPr>
          <p:spPr>
            <a:xfrm>
              <a:off x="1817096" y="3811701"/>
              <a:ext cx="405228" cy="3326"/>
            </a:xfrm>
            <a:prstGeom prst="straightConnector1">
              <a:avLst/>
            </a:prstGeom>
            <a:ln w="3492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7864D32D-4260-413D-B371-715A104BC587}"/>
                </a:ext>
              </a:extLst>
            </p:cNvPr>
            <p:cNvCxnSpPr>
              <a:cxnSpLocks/>
            </p:cNvCxnSpPr>
            <p:nvPr/>
          </p:nvCxnSpPr>
          <p:spPr>
            <a:xfrm>
              <a:off x="1817096" y="4673486"/>
              <a:ext cx="392704" cy="12814"/>
            </a:xfrm>
            <a:prstGeom prst="straightConnector1">
              <a:avLst/>
            </a:prstGeom>
            <a:ln w="3492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Flussdiagramm: Magnetplattenspeicher 47">
              <a:extLst>
                <a:ext uri="{FF2B5EF4-FFF2-40B4-BE49-F238E27FC236}">
                  <a16:creationId xmlns:a16="http://schemas.microsoft.com/office/drawing/2014/main" id="{39FD7B1D-6459-447E-8781-85F018513766}"/>
                </a:ext>
              </a:extLst>
            </p:cNvPr>
            <p:cNvSpPr/>
            <p:nvPr/>
          </p:nvSpPr>
          <p:spPr>
            <a:xfrm>
              <a:off x="7583454" y="3316528"/>
              <a:ext cx="1158932" cy="1314985"/>
            </a:xfrm>
            <a:prstGeom prst="flowChartMagneticDisk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Raw Daten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88FDE216-D134-4D65-A794-F4E5AAC8A4E8}"/>
                </a:ext>
              </a:extLst>
            </p:cNvPr>
            <p:cNvSpPr/>
            <p:nvPr/>
          </p:nvSpPr>
          <p:spPr>
            <a:xfrm>
              <a:off x="376917" y="2533651"/>
              <a:ext cx="1440179" cy="33858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Daten-quellen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D75970-6136-420A-AB64-483C4300564C}"/>
              </a:ext>
            </a:extLst>
          </p:cNvPr>
          <p:cNvGrpSpPr/>
          <p:nvPr/>
        </p:nvGrpSpPr>
        <p:grpSpPr>
          <a:xfrm>
            <a:off x="2368950" y="2577593"/>
            <a:ext cx="3007525" cy="3580069"/>
            <a:chOff x="4158563" y="3575443"/>
            <a:chExt cx="3007525" cy="3580069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C080837B-C7C1-467A-B300-9C15B569F7B8}"/>
                </a:ext>
              </a:extLst>
            </p:cNvPr>
            <p:cNvSpPr/>
            <p:nvPr/>
          </p:nvSpPr>
          <p:spPr>
            <a:xfrm>
              <a:off x="4158563" y="3575443"/>
              <a:ext cx="3007525" cy="3580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LANDING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8BB5202-8B5E-4352-ABE7-8486B11D0B1D}"/>
                </a:ext>
              </a:extLst>
            </p:cNvPr>
            <p:cNvSpPr/>
            <p:nvPr/>
          </p:nvSpPr>
          <p:spPr>
            <a:xfrm>
              <a:off x="4371979" y="4037401"/>
              <a:ext cx="1295400" cy="814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Identifizierung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125DD37-1556-4FCB-AF0F-CFF4BB2A19A0}"/>
                </a:ext>
              </a:extLst>
            </p:cNvPr>
            <p:cNvSpPr/>
            <p:nvPr/>
          </p:nvSpPr>
          <p:spPr>
            <a:xfrm>
              <a:off x="4384676" y="5070895"/>
              <a:ext cx="1295400" cy="814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Beschaffung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176331E-A25B-4751-9C76-5130BBEDF05B}"/>
                </a:ext>
              </a:extLst>
            </p:cNvPr>
            <p:cNvSpPr/>
            <p:nvPr/>
          </p:nvSpPr>
          <p:spPr>
            <a:xfrm>
              <a:off x="4403776" y="6104389"/>
              <a:ext cx="1295400" cy="814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Beschreibung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Flussdiagramm: Magnetplattenspeicher 49">
              <a:extLst>
                <a:ext uri="{FF2B5EF4-FFF2-40B4-BE49-F238E27FC236}">
                  <a16:creationId xmlns:a16="http://schemas.microsoft.com/office/drawing/2014/main" id="{92309828-92B7-487D-A16D-8FEF5265AEE9}"/>
                </a:ext>
              </a:extLst>
            </p:cNvPr>
            <p:cNvSpPr/>
            <p:nvPr/>
          </p:nvSpPr>
          <p:spPr>
            <a:xfrm>
              <a:off x="5880795" y="4316197"/>
              <a:ext cx="1158932" cy="1314985"/>
            </a:xfrm>
            <a:prstGeom prst="flowChartMagneticDisk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Daten</a:t>
              </a:r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129BD8A-0E53-4FBE-8CD2-EC14670D6684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5019679" y="4852146"/>
              <a:ext cx="12697" cy="218749"/>
            </a:xfrm>
            <a:prstGeom prst="straightConnector1">
              <a:avLst/>
            </a:prstGeom>
            <a:ln w="4762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Verbinder: gewinkelt 53">
              <a:extLst>
                <a:ext uri="{FF2B5EF4-FFF2-40B4-BE49-F238E27FC236}">
                  <a16:creationId xmlns:a16="http://schemas.microsoft.com/office/drawing/2014/main" id="{A9346E60-8F5B-4671-AE60-F723DE5D73F7}"/>
                </a:ext>
              </a:extLst>
            </p:cNvPr>
            <p:cNvCxnSpPr>
              <a:cxnSpLocks/>
              <a:stCxn id="49" idx="3"/>
              <a:endCxn id="50" idx="3"/>
            </p:cNvCxnSpPr>
            <p:nvPr/>
          </p:nvCxnSpPr>
          <p:spPr>
            <a:xfrm flipV="1">
              <a:off x="5699176" y="5631182"/>
              <a:ext cx="761085" cy="880580"/>
            </a:xfrm>
            <a:prstGeom prst="bentConnector2">
              <a:avLst/>
            </a:prstGeom>
            <a:ln w="47625" cmpd="sng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31784345-B926-4FB7-916D-BC6A6A9399C6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2123737" y="3039551"/>
            <a:ext cx="1106329" cy="1151822"/>
          </a:xfrm>
          <a:prstGeom prst="bentConnector4">
            <a:avLst>
              <a:gd name="adj1" fmla="val 20727"/>
              <a:gd name="adj2" fmla="val 119847"/>
            </a:avLst>
          </a:prstGeom>
          <a:ln w="47625" cmpd="sng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E766429-DE01-4ED1-9109-9C6132BAC502}"/>
              </a:ext>
            </a:extLst>
          </p:cNvPr>
          <p:cNvCxnSpPr>
            <a:cxnSpLocks/>
          </p:cNvCxnSpPr>
          <p:nvPr/>
        </p:nvCxnSpPr>
        <p:spPr>
          <a:xfrm>
            <a:off x="3251834" y="4902442"/>
            <a:ext cx="12697" cy="218749"/>
          </a:xfrm>
          <a:prstGeom prst="straightConnector1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ssdiagramm: Magnetplattenspeicher 5">
            <a:extLst>
              <a:ext uri="{FF2B5EF4-FFF2-40B4-BE49-F238E27FC236}">
                <a16:creationId xmlns:a16="http://schemas.microsoft.com/office/drawing/2014/main" id="{0599A734-DFFF-4884-B926-FD08D95795B8}"/>
              </a:ext>
            </a:extLst>
          </p:cNvPr>
          <p:cNvSpPr/>
          <p:nvPr/>
        </p:nvSpPr>
        <p:spPr>
          <a:xfrm>
            <a:off x="378157" y="3651075"/>
            <a:ext cx="790581" cy="4201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lussdiagramm: Magnetplattenspeicher 41">
            <a:extLst>
              <a:ext uri="{FF2B5EF4-FFF2-40B4-BE49-F238E27FC236}">
                <a16:creationId xmlns:a16="http://schemas.microsoft.com/office/drawing/2014/main" id="{0E4503DC-3BB6-4A87-89E6-25FCB4F673AA}"/>
              </a:ext>
            </a:extLst>
          </p:cNvPr>
          <p:cNvSpPr/>
          <p:nvPr/>
        </p:nvSpPr>
        <p:spPr>
          <a:xfrm>
            <a:off x="378157" y="3352532"/>
            <a:ext cx="790581" cy="4201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lussdiagramm: Magnetplattenspeicher 58">
            <a:extLst>
              <a:ext uri="{FF2B5EF4-FFF2-40B4-BE49-F238E27FC236}">
                <a16:creationId xmlns:a16="http://schemas.microsoft.com/office/drawing/2014/main" id="{E8DAEDD0-B85E-4A71-B824-6E7F2A197CFC}"/>
              </a:ext>
            </a:extLst>
          </p:cNvPr>
          <p:cNvSpPr/>
          <p:nvPr/>
        </p:nvSpPr>
        <p:spPr>
          <a:xfrm>
            <a:off x="383531" y="4489980"/>
            <a:ext cx="790581" cy="4201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lussdiagramm: Magnetplattenspeicher 59">
            <a:extLst>
              <a:ext uri="{FF2B5EF4-FFF2-40B4-BE49-F238E27FC236}">
                <a16:creationId xmlns:a16="http://schemas.microsoft.com/office/drawing/2014/main" id="{F6B6DA36-583D-4486-95F2-1F31D536AEA8}"/>
              </a:ext>
            </a:extLst>
          </p:cNvPr>
          <p:cNvSpPr/>
          <p:nvPr/>
        </p:nvSpPr>
        <p:spPr>
          <a:xfrm>
            <a:off x="383531" y="4191437"/>
            <a:ext cx="790581" cy="4201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Flussdiagramm: Magnetplattenspeicher 61">
            <a:extLst>
              <a:ext uri="{FF2B5EF4-FFF2-40B4-BE49-F238E27FC236}">
                <a16:creationId xmlns:a16="http://schemas.microsoft.com/office/drawing/2014/main" id="{1E224FB0-3DDC-4F88-9BC3-12C39D3AB80D}"/>
              </a:ext>
            </a:extLst>
          </p:cNvPr>
          <p:cNvSpPr/>
          <p:nvPr/>
        </p:nvSpPr>
        <p:spPr>
          <a:xfrm>
            <a:off x="378157" y="5337872"/>
            <a:ext cx="790581" cy="4201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Flussdiagramm: Magnetplattenspeicher 62">
            <a:extLst>
              <a:ext uri="{FF2B5EF4-FFF2-40B4-BE49-F238E27FC236}">
                <a16:creationId xmlns:a16="http://schemas.microsoft.com/office/drawing/2014/main" id="{961FC2AE-167A-483B-8217-EC5E7A37EF73}"/>
              </a:ext>
            </a:extLst>
          </p:cNvPr>
          <p:cNvSpPr/>
          <p:nvPr/>
        </p:nvSpPr>
        <p:spPr>
          <a:xfrm>
            <a:off x="378157" y="5039329"/>
            <a:ext cx="790581" cy="4201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228B06C6-F545-4E34-9848-C8AAFBDB741D}"/>
              </a:ext>
            </a:extLst>
          </p:cNvPr>
          <p:cNvSpPr/>
          <p:nvPr/>
        </p:nvSpPr>
        <p:spPr>
          <a:xfrm>
            <a:off x="8708972" y="2570126"/>
            <a:ext cx="3007525" cy="3580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CURATED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3EB43AA-D579-4D4D-A350-5DBE03873366}"/>
              </a:ext>
            </a:extLst>
          </p:cNvPr>
          <p:cNvSpPr/>
          <p:nvPr/>
        </p:nvSpPr>
        <p:spPr>
          <a:xfrm>
            <a:off x="8846187" y="3032085"/>
            <a:ext cx="1329643" cy="539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50" dirty="0">
                <a:solidFill>
                  <a:schemeClr val="tx1"/>
                </a:solidFill>
              </a:rPr>
              <a:t>Anreicherung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3F9BEAF0-4C95-4F58-91E1-435BC5F114FE}"/>
              </a:ext>
            </a:extLst>
          </p:cNvPr>
          <p:cNvSpPr/>
          <p:nvPr/>
        </p:nvSpPr>
        <p:spPr>
          <a:xfrm>
            <a:off x="8849359" y="3779829"/>
            <a:ext cx="1329643" cy="539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Bereinigung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A81B495C-C044-4FC5-AC8B-37C2A9C7161C}"/>
              </a:ext>
            </a:extLst>
          </p:cNvPr>
          <p:cNvSpPr/>
          <p:nvPr/>
        </p:nvSpPr>
        <p:spPr>
          <a:xfrm>
            <a:off x="8837313" y="4998278"/>
            <a:ext cx="1329643" cy="534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Fehlende Werte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68" name="Flussdiagramm: Magnetplattenspeicher 67">
            <a:extLst>
              <a:ext uri="{FF2B5EF4-FFF2-40B4-BE49-F238E27FC236}">
                <a16:creationId xmlns:a16="http://schemas.microsoft.com/office/drawing/2014/main" id="{D2B30DEF-F104-4A0E-85EF-FC87FE72ECEC}"/>
              </a:ext>
            </a:extLst>
          </p:cNvPr>
          <p:cNvSpPr/>
          <p:nvPr/>
        </p:nvSpPr>
        <p:spPr>
          <a:xfrm>
            <a:off x="10431204" y="3025130"/>
            <a:ext cx="1158932" cy="13149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Curated</a:t>
            </a:r>
            <a:r>
              <a:rPr lang="de-DE" dirty="0">
                <a:solidFill>
                  <a:schemeClr val="tx1"/>
                </a:solidFill>
              </a:rPr>
              <a:t> Daten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998AD6-8D19-414D-A7F3-AC8AD6A74BE4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9511009" y="3571813"/>
            <a:ext cx="3172" cy="20801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2662F87-DA78-4F23-9C82-0F459C797ED2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0179002" y="4049693"/>
            <a:ext cx="25220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6D7F7891-A708-47F6-B669-30024F200609}"/>
              </a:ext>
            </a:extLst>
          </p:cNvPr>
          <p:cNvCxnSpPr>
            <a:cxnSpLocks/>
            <a:stCxn id="68" idx="3"/>
            <a:endCxn id="67" idx="0"/>
          </p:cNvCxnSpPr>
          <p:nvPr/>
        </p:nvCxnSpPr>
        <p:spPr>
          <a:xfrm rot="5400000">
            <a:off x="9927322" y="3914929"/>
            <a:ext cx="658163" cy="1508535"/>
          </a:xfrm>
          <a:prstGeom prst="bentConnector3">
            <a:avLst>
              <a:gd name="adj1" fmla="val 50000"/>
            </a:avLst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409EB172-A48E-46D9-A7AF-3547485F77D8}"/>
              </a:ext>
            </a:extLst>
          </p:cNvPr>
          <p:cNvCxnSpPr>
            <a:cxnSpLocks/>
            <a:stCxn id="48" idx="4"/>
            <a:endCxn id="65" idx="0"/>
          </p:cNvCxnSpPr>
          <p:nvPr/>
        </p:nvCxnSpPr>
        <p:spPr>
          <a:xfrm flipV="1">
            <a:off x="8418828" y="3032085"/>
            <a:ext cx="1092181" cy="941936"/>
          </a:xfrm>
          <a:prstGeom prst="bentConnector4">
            <a:avLst>
              <a:gd name="adj1" fmla="val 19564"/>
              <a:gd name="adj2" fmla="val 124269"/>
            </a:avLst>
          </a:prstGeom>
          <a:ln w="476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hteck 80">
            <a:extLst>
              <a:ext uri="{FF2B5EF4-FFF2-40B4-BE49-F238E27FC236}">
                <a16:creationId xmlns:a16="http://schemas.microsoft.com/office/drawing/2014/main" id="{D667795C-6619-452F-8C49-8BC889AB331E}"/>
              </a:ext>
            </a:extLst>
          </p:cNvPr>
          <p:cNvSpPr/>
          <p:nvPr/>
        </p:nvSpPr>
        <p:spPr>
          <a:xfrm>
            <a:off x="5750788" y="3298995"/>
            <a:ext cx="1295400" cy="81474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50" dirty="0">
                <a:solidFill>
                  <a:schemeClr val="tx1"/>
                </a:solidFill>
              </a:rPr>
              <a:t>Strukturierung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C3F050F-E025-45D3-9120-DA7AD591C568}"/>
              </a:ext>
            </a:extLst>
          </p:cNvPr>
          <p:cNvSpPr/>
          <p:nvPr/>
        </p:nvSpPr>
        <p:spPr>
          <a:xfrm>
            <a:off x="5763729" y="4657045"/>
            <a:ext cx="1295400" cy="81474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50" dirty="0">
                <a:solidFill>
                  <a:schemeClr val="tx1"/>
                </a:solidFill>
              </a:rPr>
              <a:t>Formatierung</a:t>
            </a: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9094AFD4-EA91-44F4-A47B-1F75F09DA7FB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>
            <a:off x="6398488" y="4113740"/>
            <a:ext cx="12941" cy="543305"/>
          </a:xfrm>
          <a:prstGeom prst="straightConnector1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35FDF1FD-C0B5-489C-BF0F-3351001677F6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7059129" y="4631513"/>
            <a:ext cx="779941" cy="432905"/>
          </a:xfrm>
          <a:prstGeom prst="bentConnector2">
            <a:avLst/>
          </a:prstGeom>
          <a:ln w="47625" cmpd="sng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6C1760BC-45AC-439C-9869-67CBEE30B8EB}"/>
              </a:ext>
            </a:extLst>
          </p:cNvPr>
          <p:cNvCxnSpPr>
            <a:cxnSpLocks/>
            <a:endCxn id="81" idx="0"/>
          </p:cNvCxnSpPr>
          <p:nvPr/>
        </p:nvCxnSpPr>
        <p:spPr>
          <a:xfrm flipV="1">
            <a:off x="5249822" y="3298995"/>
            <a:ext cx="1148666" cy="676845"/>
          </a:xfrm>
          <a:prstGeom prst="bentConnector4">
            <a:avLst>
              <a:gd name="adj1" fmla="val 21806"/>
              <a:gd name="adj2" fmla="val 133774"/>
            </a:avLst>
          </a:prstGeom>
          <a:ln w="47625" cmpd="sng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ssdiagramm: Magnetplattenspeicher 85">
            <a:extLst>
              <a:ext uri="{FF2B5EF4-FFF2-40B4-BE49-F238E27FC236}">
                <a16:creationId xmlns:a16="http://schemas.microsoft.com/office/drawing/2014/main" id="{DEE7AA0A-32C1-4F67-9E30-A6FA64DFC25C}"/>
              </a:ext>
            </a:extLst>
          </p:cNvPr>
          <p:cNvSpPr/>
          <p:nvPr/>
        </p:nvSpPr>
        <p:spPr>
          <a:xfrm>
            <a:off x="10431204" y="4834477"/>
            <a:ext cx="1141566" cy="430857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Anwendung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7" name="Flussdiagramm: Magnetplattenspeicher 86">
            <a:extLst>
              <a:ext uri="{FF2B5EF4-FFF2-40B4-BE49-F238E27FC236}">
                <a16:creationId xmlns:a16="http://schemas.microsoft.com/office/drawing/2014/main" id="{3F7AEBE3-50F7-4B05-BA09-9C1ECE5FCFFF}"/>
              </a:ext>
            </a:extLst>
          </p:cNvPr>
          <p:cNvSpPr/>
          <p:nvPr/>
        </p:nvSpPr>
        <p:spPr>
          <a:xfrm>
            <a:off x="10429290" y="5337872"/>
            <a:ext cx="1141566" cy="430857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Anwendung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A9B160-5908-45CC-AB57-53173702F1C2}"/>
              </a:ext>
            </a:extLst>
          </p:cNvPr>
          <p:cNvSpPr txBox="1"/>
          <p:nvPr/>
        </p:nvSpPr>
        <p:spPr>
          <a:xfrm>
            <a:off x="10757185" y="568361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2362DFCA-47EF-40E5-9F6C-F2DA8EBEF23E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10186016" y="5049906"/>
            <a:ext cx="245188" cy="8050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7B252D68-04A0-4491-B2B0-06EEA6E69CF3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10166956" y="5459480"/>
            <a:ext cx="262334" cy="9382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9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C2953-1D92-4B55-A805-A185736A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 Bereinigung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E0BFE8-EEE3-4C5E-A023-9FE65EEE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460591"/>
            <a:ext cx="11420475" cy="360997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4762C-694C-4983-A720-606DEA9F2AFE}"/>
              </a:ext>
            </a:extLst>
          </p:cNvPr>
          <p:cNvSpPr/>
          <p:nvPr/>
        </p:nvSpPr>
        <p:spPr>
          <a:xfrm>
            <a:off x="7607029" y="4601182"/>
            <a:ext cx="1167319" cy="146938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E47623-33CB-4D23-BF17-75B1484901BC}"/>
              </a:ext>
            </a:extLst>
          </p:cNvPr>
          <p:cNvSpPr/>
          <p:nvPr/>
        </p:nvSpPr>
        <p:spPr>
          <a:xfrm>
            <a:off x="2671863" y="4601182"/>
            <a:ext cx="1167319" cy="146938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AA757E-8EF9-4312-9839-65B67BC38065}"/>
              </a:ext>
            </a:extLst>
          </p:cNvPr>
          <p:cNvSpPr/>
          <p:nvPr/>
        </p:nvSpPr>
        <p:spPr>
          <a:xfrm>
            <a:off x="1682885" y="4601182"/>
            <a:ext cx="988978" cy="146938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8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51528-FB13-4675-9304-F5A63FE1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 Anreicherung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3BB6115-D678-409C-A1E8-12AE4A793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7543"/>
              </p:ext>
            </p:extLst>
          </p:nvPr>
        </p:nvGraphicFramePr>
        <p:xfrm>
          <a:off x="1573445" y="2834099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C9ADEF4-0228-41D0-888B-4DC61791E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87718"/>
              </p:ext>
            </p:extLst>
          </p:nvPr>
        </p:nvGraphicFramePr>
        <p:xfrm>
          <a:off x="2092528" y="3005954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AB1F83D-5308-4548-9C50-CD60A7668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23632"/>
              </p:ext>
            </p:extLst>
          </p:nvPr>
        </p:nvGraphicFramePr>
        <p:xfrm>
          <a:off x="2507574" y="3202266"/>
          <a:ext cx="23405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145">
                  <a:extLst>
                    <a:ext uri="{9D8B030D-6E8A-4147-A177-3AD203B41FA5}">
                      <a16:colId xmlns:a16="http://schemas.microsoft.com/office/drawing/2014/main" val="1589467633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733236498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3521381035"/>
                    </a:ext>
                  </a:extLst>
                </a:gridCol>
                <a:gridCol w="585145">
                  <a:extLst>
                    <a:ext uri="{9D8B030D-6E8A-4147-A177-3AD203B41FA5}">
                      <a16:colId xmlns:a16="http://schemas.microsoft.com/office/drawing/2014/main" val="2232936752"/>
                    </a:ext>
                  </a:extLst>
                </a:gridCol>
              </a:tblGrid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71190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86347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7148"/>
                  </a:ext>
                </a:extLst>
              </a:tr>
              <a:tr h="30336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84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0AFD563-9CC3-40FB-B460-7E74E1658CD7}"/>
              </a:ext>
            </a:extLst>
          </p:cNvPr>
          <p:cNvSpPr txBox="1"/>
          <p:nvPr/>
        </p:nvSpPr>
        <p:spPr>
          <a:xfrm>
            <a:off x="2092528" y="2323344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Bevölkerung</a:t>
            </a: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70DF3816-D513-4469-96B3-95D57DCC9F3C}"/>
              </a:ext>
            </a:extLst>
          </p:cNvPr>
          <p:cNvCxnSpPr/>
          <p:nvPr/>
        </p:nvCxnSpPr>
        <p:spPr>
          <a:xfrm rot="16200000" flipH="1">
            <a:off x="1516272" y="4619395"/>
            <a:ext cx="1383814" cy="73930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271CF69-5A40-4515-8A4C-43AC25E22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8892" y="4826917"/>
            <a:ext cx="1036862" cy="321013"/>
          </a:xfrm>
          <a:prstGeom prst="bentConnector3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3340D3A6-4B6E-4DD0-8DB9-AC893D8DA557}"/>
              </a:ext>
            </a:extLst>
          </p:cNvPr>
          <p:cNvCxnSpPr>
            <a:cxnSpLocks/>
          </p:cNvCxnSpPr>
          <p:nvPr/>
        </p:nvCxnSpPr>
        <p:spPr>
          <a:xfrm rot="5400000">
            <a:off x="2381293" y="4861844"/>
            <a:ext cx="626543" cy="233468"/>
          </a:xfrm>
          <a:prstGeom prst="bentConnector3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6D80D41-5048-419E-8FC5-0761378B9B5A}"/>
              </a:ext>
            </a:extLst>
          </p:cNvPr>
          <p:cNvSpPr txBox="1"/>
          <p:nvPr/>
        </p:nvSpPr>
        <p:spPr>
          <a:xfrm>
            <a:off x="1393214" y="5726453"/>
            <a:ext cx="30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REGIONALSCHLÜSSEL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9B89C44A-EB30-4A52-BB08-721AFE1E6770}"/>
              </a:ext>
            </a:extLst>
          </p:cNvPr>
          <p:cNvCxnSpPr>
            <a:cxnSpLocks/>
          </p:cNvCxnSpPr>
          <p:nvPr/>
        </p:nvCxnSpPr>
        <p:spPr>
          <a:xfrm flipV="1">
            <a:off x="3914025" y="3565619"/>
            <a:ext cx="2654172" cy="23455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C47BB649-C64E-4AA3-9A01-0386E88B6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3438" y="2396956"/>
            <a:ext cx="6561666" cy="32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B787A-045A-4411-BFB8-258EEFEA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 Anreicherung</a:t>
            </a:r>
          </a:p>
        </p:txBody>
      </p:sp>
      <p:sp>
        <p:nvSpPr>
          <p:cNvPr id="6" name="Interaktive Schaltfläche: Zur Startseite wechseln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8C44267-B1DF-40ED-9CD5-AAB93293F521}"/>
              </a:ext>
            </a:extLst>
          </p:cNvPr>
          <p:cNvSpPr/>
          <p:nvPr/>
        </p:nvSpPr>
        <p:spPr>
          <a:xfrm>
            <a:off x="1473694" y="3171547"/>
            <a:ext cx="514905" cy="594804"/>
          </a:xfrm>
          <a:prstGeom prst="actionButtonHo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1F723F-E9A9-4626-9519-6E1C4C511492}"/>
              </a:ext>
            </a:extLst>
          </p:cNvPr>
          <p:cNvSpPr txBox="1"/>
          <p:nvPr/>
        </p:nvSpPr>
        <p:spPr>
          <a:xfrm>
            <a:off x="724438" y="3766351"/>
            <a:ext cx="254909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Filiale X:</a:t>
            </a:r>
          </a:p>
          <a:p>
            <a:r>
              <a:rPr lang="de-DE" dirty="0"/>
              <a:t>Hermann-Löns-Straße 61</a:t>
            </a:r>
          </a:p>
          <a:p>
            <a:r>
              <a:rPr lang="de-DE" dirty="0"/>
              <a:t>32120 Hiddenhausen</a:t>
            </a:r>
          </a:p>
          <a:p>
            <a:endParaRPr lang="de-DE" dirty="0"/>
          </a:p>
          <a:p>
            <a:r>
              <a:rPr lang="de-DE" dirty="0"/>
              <a:t>Jahresumsatz: 2.000.000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866F9E-C4F3-48BA-B1B3-BF83B5B7030A}"/>
              </a:ext>
            </a:extLst>
          </p:cNvPr>
          <p:cNvSpPr txBox="1"/>
          <p:nvPr/>
        </p:nvSpPr>
        <p:spPr>
          <a:xfrm>
            <a:off x="9280425" y="1899639"/>
            <a:ext cx="2187137" cy="48474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Region Y:</a:t>
            </a:r>
          </a:p>
          <a:p>
            <a:endParaRPr lang="de-DE" dirty="0"/>
          </a:p>
          <a:p>
            <a:r>
              <a:rPr lang="de-DE" dirty="0"/>
              <a:t>Geografischer Umriss</a:t>
            </a:r>
          </a:p>
          <a:p>
            <a:r>
              <a:rPr lang="de-DE" dirty="0"/>
              <a:t>(</a:t>
            </a:r>
            <a:r>
              <a:rPr lang="de-DE" dirty="0" err="1"/>
              <a:t>GeoJSON</a:t>
            </a:r>
            <a:r>
              <a:rPr lang="de-DE" dirty="0"/>
              <a:t>):</a:t>
            </a:r>
          </a:p>
          <a:p>
            <a:endParaRPr lang="de-DE" dirty="0"/>
          </a:p>
          <a:p>
            <a:r>
              <a:rPr lang="en-US" sz="1100" dirty="0"/>
              <a:t>{</a:t>
            </a:r>
          </a:p>
          <a:p>
            <a:r>
              <a:rPr lang="en-US" sz="1100" dirty="0"/>
              <a:t>  "type": "</a:t>
            </a:r>
            <a:r>
              <a:rPr lang="en-US" sz="1100" dirty="0" err="1"/>
              <a:t>FeatureCollection</a:t>
            </a:r>
            <a:r>
              <a:rPr lang="en-US" sz="1100" dirty="0"/>
              <a:t>",</a:t>
            </a:r>
          </a:p>
          <a:p>
            <a:r>
              <a:rPr lang="en-US" sz="1100" dirty="0"/>
              <a:t>  "features": [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"type": "Feature",</a:t>
            </a:r>
          </a:p>
          <a:p>
            <a:r>
              <a:rPr lang="en-US" sz="1100" dirty="0"/>
              <a:t>      "properties": {},</a:t>
            </a:r>
          </a:p>
          <a:p>
            <a:r>
              <a:rPr lang="en-US" sz="1100" dirty="0"/>
              <a:t>      "geometry": {</a:t>
            </a:r>
          </a:p>
          <a:p>
            <a:r>
              <a:rPr lang="en-US" sz="1100" dirty="0"/>
              <a:t>        "type": "Polygon",</a:t>
            </a:r>
          </a:p>
          <a:p>
            <a:r>
              <a:rPr lang="en-US" sz="1100" dirty="0"/>
              <a:t>        "coordinates": [</a:t>
            </a:r>
          </a:p>
          <a:p>
            <a:r>
              <a:rPr lang="en-US" sz="1100" dirty="0"/>
              <a:t>          [</a:t>
            </a:r>
          </a:p>
          <a:p>
            <a:r>
              <a:rPr lang="en-US" sz="1100" dirty="0"/>
              <a:t>            [</a:t>
            </a:r>
          </a:p>
          <a:p>
            <a:r>
              <a:rPr lang="en-US" sz="1100" dirty="0"/>
              <a:t>              8.76708984375,</a:t>
            </a:r>
          </a:p>
          <a:p>
            <a:r>
              <a:rPr lang="en-US" sz="1100" dirty="0"/>
              <a:t>              52.64306343665892</a:t>
            </a:r>
          </a:p>
          <a:p>
            <a:r>
              <a:rPr lang="en-US" sz="1100" dirty="0"/>
              <a:t>            ],</a:t>
            </a:r>
          </a:p>
          <a:p>
            <a:r>
              <a:rPr lang="en-US" sz="1100" dirty="0"/>
              <a:t>            [</a:t>
            </a:r>
          </a:p>
          <a:p>
            <a:r>
              <a:rPr lang="en-US" sz="1100" dirty="0"/>
              <a:t>              8.59130859375,</a:t>
            </a:r>
          </a:p>
          <a:p>
            <a:r>
              <a:rPr lang="en-US" sz="1100" dirty="0"/>
              <a:t>              52.44261787120725</a:t>
            </a:r>
          </a:p>
          <a:p>
            <a:r>
              <a:rPr lang="de-DE" sz="3200" dirty="0"/>
              <a:t> …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EAA2273-5464-4924-BEC4-441263CB46E6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>
            <a:off x="1988599" y="3468949"/>
            <a:ext cx="3541528" cy="220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3E3ACEDB-850F-4890-A635-6EA164A9606C}"/>
              </a:ext>
            </a:extLst>
          </p:cNvPr>
          <p:cNvSpPr/>
          <p:nvPr/>
        </p:nvSpPr>
        <p:spPr>
          <a:xfrm>
            <a:off x="5530127" y="3623363"/>
            <a:ext cx="150920" cy="133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1E171EA-DBDD-4E55-BFA4-9120F5A10814}"/>
              </a:ext>
            </a:extLst>
          </p:cNvPr>
          <p:cNvSpPr/>
          <p:nvPr/>
        </p:nvSpPr>
        <p:spPr>
          <a:xfrm>
            <a:off x="4906522" y="2483181"/>
            <a:ext cx="3398857" cy="3422372"/>
          </a:xfrm>
          <a:custGeom>
            <a:avLst/>
            <a:gdLst>
              <a:gd name="connsiteX0" fmla="*/ 273512 w 2484867"/>
              <a:gd name="connsiteY0" fmla="*/ 298579 h 2472612"/>
              <a:gd name="connsiteX1" fmla="*/ 273512 w 2484867"/>
              <a:gd name="connsiteY1" fmla="*/ 298579 h 2472612"/>
              <a:gd name="connsiteX2" fmla="*/ 385479 w 2484867"/>
              <a:gd name="connsiteY2" fmla="*/ 279918 h 2472612"/>
              <a:gd name="connsiteX3" fmla="*/ 590753 w 2484867"/>
              <a:gd name="connsiteY3" fmla="*/ 214604 h 2472612"/>
              <a:gd name="connsiteX4" fmla="*/ 665398 w 2484867"/>
              <a:gd name="connsiteY4" fmla="*/ 195943 h 2472612"/>
              <a:gd name="connsiteX5" fmla="*/ 730712 w 2484867"/>
              <a:gd name="connsiteY5" fmla="*/ 177282 h 2472612"/>
              <a:gd name="connsiteX6" fmla="*/ 805357 w 2484867"/>
              <a:gd name="connsiteY6" fmla="*/ 158620 h 2472612"/>
              <a:gd name="connsiteX7" fmla="*/ 852010 w 2484867"/>
              <a:gd name="connsiteY7" fmla="*/ 139959 h 2472612"/>
              <a:gd name="connsiteX8" fmla="*/ 935985 w 2484867"/>
              <a:gd name="connsiteY8" fmla="*/ 111967 h 2472612"/>
              <a:gd name="connsiteX9" fmla="*/ 1001300 w 2484867"/>
              <a:gd name="connsiteY9" fmla="*/ 65314 h 2472612"/>
              <a:gd name="connsiteX10" fmla="*/ 1010630 w 2484867"/>
              <a:gd name="connsiteY10" fmla="*/ 37322 h 2472612"/>
              <a:gd name="connsiteX11" fmla="*/ 1038622 w 2484867"/>
              <a:gd name="connsiteY11" fmla="*/ 27992 h 2472612"/>
              <a:gd name="connsiteX12" fmla="*/ 1131928 w 2484867"/>
              <a:gd name="connsiteY12" fmla="*/ 0 h 2472612"/>
              <a:gd name="connsiteX13" fmla="*/ 1215904 w 2484867"/>
              <a:gd name="connsiteY13" fmla="*/ 27992 h 2472612"/>
              <a:gd name="connsiteX14" fmla="*/ 1234565 w 2484867"/>
              <a:gd name="connsiteY14" fmla="*/ 83975 h 2472612"/>
              <a:gd name="connsiteX15" fmla="*/ 1281218 w 2484867"/>
              <a:gd name="connsiteY15" fmla="*/ 382555 h 2472612"/>
              <a:gd name="connsiteX16" fmla="*/ 1365194 w 2484867"/>
              <a:gd name="connsiteY16" fmla="*/ 438539 h 2472612"/>
              <a:gd name="connsiteX17" fmla="*/ 1430508 w 2484867"/>
              <a:gd name="connsiteY17" fmla="*/ 466530 h 2472612"/>
              <a:gd name="connsiteX18" fmla="*/ 1505153 w 2484867"/>
              <a:gd name="connsiteY18" fmla="*/ 494522 h 2472612"/>
              <a:gd name="connsiteX19" fmla="*/ 1701096 w 2484867"/>
              <a:gd name="connsiteY19" fmla="*/ 522514 h 2472612"/>
              <a:gd name="connsiteX20" fmla="*/ 1766410 w 2484867"/>
              <a:gd name="connsiteY20" fmla="*/ 541175 h 2472612"/>
              <a:gd name="connsiteX21" fmla="*/ 1794402 w 2484867"/>
              <a:gd name="connsiteY21" fmla="*/ 550506 h 2472612"/>
              <a:gd name="connsiteX22" fmla="*/ 1869047 w 2484867"/>
              <a:gd name="connsiteY22" fmla="*/ 615820 h 2472612"/>
              <a:gd name="connsiteX23" fmla="*/ 1906369 w 2484867"/>
              <a:gd name="connsiteY23" fmla="*/ 625151 h 2472612"/>
              <a:gd name="connsiteX24" fmla="*/ 1934361 w 2484867"/>
              <a:gd name="connsiteY24" fmla="*/ 653143 h 2472612"/>
              <a:gd name="connsiteX25" fmla="*/ 1962353 w 2484867"/>
              <a:gd name="connsiteY25" fmla="*/ 671804 h 2472612"/>
              <a:gd name="connsiteX26" fmla="*/ 2018336 w 2484867"/>
              <a:gd name="connsiteY26" fmla="*/ 727788 h 2472612"/>
              <a:gd name="connsiteX27" fmla="*/ 2064989 w 2484867"/>
              <a:gd name="connsiteY27" fmla="*/ 774441 h 2472612"/>
              <a:gd name="connsiteX28" fmla="*/ 2083651 w 2484867"/>
              <a:gd name="connsiteY28" fmla="*/ 793102 h 2472612"/>
              <a:gd name="connsiteX29" fmla="*/ 2092981 w 2484867"/>
              <a:gd name="connsiteY29" fmla="*/ 821094 h 2472612"/>
              <a:gd name="connsiteX30" fmla="*/ 2139634 w 2484867"/>
              <a:gd name="connsiteY30" fmla="*/ 886408 h 2472612"/>
              <a:gd name="connsiteX31" fmla="*/ 2167626 w 2484867"/>
              <a:gd name="connsiteY31" fmla="*/ 961053 h 2472612"/>
              <a:gd name="connsiteX32" fmla="*/ 2223610 w 2484867"/>
              <a:gd name="connsiteY32" fmla="*/ 1026367 h 2472612"/>
              <a:gd name="connsiteX33" fmla="*/ 2242271 w 2484867"/>
              <a:gd name="connsiteY33" fmla="*/ 1110343 h 2472612"/>
              <a:gd name="connsiteX34" fmla="*/ 2298255 w 2484867"/>
              <a:gd name="connsiteY34" fmla="*/ 1175657 h 2472612"/>
              <a:gd name="connsiteX35" fmla="*/ 2307585 w 2484867"/>
              <a:gd name="connsiteY35" fmla="*/ 1222310 h 2472612"/>
              <a:gd name="connsiteX36" fmla="*/ 2344908 w 2484867"/>
              <a:gd name="connsiteY36" fmla="*/ 1259633 h 2472612"/>
              <a:gd name="connsiteX37" fmla="*/ 2363569 w 2484867"/>
              <a:gd name="connsiteY37" fmla="*/ 1287624 h 2472612"/>
              <a:gd name="connsiteX38" fmla="*/ 2391561 w 2484867"/>
              <a:gd name="connsiteY38" fmla="*/ 1343608 h 2472612"/>
              <a:gd name="connsiteX39" fmla="*/ 2419553 w 2484867"/>
              <a:gd name="connsiteY39" fmla="*/ 1390261 h 2472612"/>
              <a:gd name="connsiteX40" fmla="*/ 2447545 w 2484867"/>
              <a:gd name="connsiteY40" fmla="*/ 1436914 h 2472612"/>
              <a:gd name="connsiteX41" fmla="*/ 2456875 w 2484867"/>
              <a:gd name="connsiteY41" fmla="*/ 1483567 h 2472612"/>
              <a:gd name="connsiteX42" fmla="*/ 2475536 w 2484867"/>
              <a:gd name="connsiteY42" fmla="*/ 1511559 h 2472612"/>
              <a:gd name="connsiteX43" fmla="*/ 2484867 w 2484867"/>
              <a:gd name="connsiteY43" fmla="*/ 1539551 h 2472612"/>
              <a:gd name="connsiteX44" fmla="*/ 2475536 w 2484867"/>
              <a:gd name="connsiteY44" fmla="*/ 1632857 h 2472612"/>
              <a:gd name="connsiteX45" fmla="*/ 2447545 w 2484867"/>
              <a:gd name="connsiteY45" fmla="*/ 1651518 h 2472612"/>
              <a:gd name="connsiteX46" fmla="*/ 2372900 w 2484867"/>
              <a:gd name="connsiteY46" fmla="*/ 1688841 h 2472612"/>
              <a:gd name="connsiteX47" fmla="*/ 2344908 w 2484867"/>
              <a:gd name="connsiteY47" fmla="*/ 1707502 h 2472612"/>
              <a:gd name="connsiteX48" fmla="*/ 2270263 w 2484867"/>
              <a:gd name="connsiteY48" fmla="*/ 1716833 h 2472612"/>
              <a:gd name="connsiteX49" fmla="*/ 2046328 w 2484867"/>
              <a:gd name="connsiteY49" fmla="*/ 1754155 h 2472612"/>
              <a:gd name="connsiteX50" fmla="*/ 1981014 w 2484867"/>
              <a:gd name="connsiteY50" fmla="*/ 1782147 h 2472612"/>
              <a:gd name="connsiteX51" fmla="*/ 1943691 w 2484867"/>
              <a:gd name="connsiteY51" fmla="*/ 1810139 h 2472612"/>
              <a:gd name="connsiteX52" fmla="*/ 1897038 w 2484867"/>
              <a:gd name="connsiteY52" fmla="*/ 1828800 h 2472612"/>
              <a:gd name="connsiteX53" fmla="*/ 1831724 w 2484867"/>
              <a:gd name="connsiteY53" fmla="*/ 1866122 h 2472612"/>
              <a:gd name="connsiteX54" fmla="*/ 1813063 w 2484867"/>
              <a:gd name="connsiteY54" fmla="*/ 1884784 h 2472612"/>
              <a:gd name="connsiteX55" fmla="*/ 1785071 w 2484867"/>
              <a:gd name="connsiteY55" fmla="*/ 1894114 h 2472612"/>
              <a:gd name="connsiteX56" fmla="*/ 1775740 w 2484867"/>
              <a:gd name="connsiteY56" fmla="*/ 1922106 h 2472612"/>
              <a:gd name="connsiteX57" fmla="*/ 1766410 w 2484867"/>
              <a:gd name="connsiteY57" fmla="*/ 2090057 h 2472612"/>
              <a:gd name="connsiteX58" fmla="*/ 1691765 w 2484867"/>
              <a:gd name="connsiteY58" fmla="*/ 2118049 h 2472612"/>
              <a:gd name="connsiteX59" fmla="*/ 1645112 w 2484867"/>
              <a:gd name="connsiteY59" fmla="*/ 2136710 h 2472612"/>
              <a:gd name="connsiteX60" fmla="*/ 1542475 w 2484867"/>
              <a:gd name="connsiteY60" fmla="*/ 2146041 h 2472612"/>
              <a:gd name="connsiteX61" fmla="*/ 1411847 w 2484867"/>
              <a:gd name="connsiteY61" fmla="*/ 2164702 h 2472612"/>
              <a:gd name="connsiteX62" fmla="*/ 1383855 w 2484867"/>
              <a:gd name="connsiteY62" fmla="*/ 2174033 h 2472612"/>
              <a:gd name="connsiteX63" fmla="*/ 1337202 w 2484867"/>
              <a:gd name="connsiteY63" fmla="*/ 2258008 h 2472612"/>
              <a:gd name="connsiteX64" fmla="*/ 1327871 w 2484867"/>
              <a:gd name="connsiteY64" fmla="*/ 2286000 h 2472612"/>
              <a:gd name="connsiteX65" fmla="*/ 1299879 w 2484867"/>
              <a:gd name="connsiteY65" fmla="*/ 2313992 h 2472612"/>
              <a:gd name="connsiteX66" fmla="*/ 1281218 w 2484867"/>
              <a:gd name="connsiteY66" fmla="*/ 2341984 h 2472612"/>
              <a:gd name="connsiteX67" fmla="*/ 1234565 w 2484867"/>
              <a:gd name="connsiteY67" fmla="*/ 2388637 h 2472612"/>
              <a:gd name="connsiteX68" fmla="*/ 1206573 w 2484867"/>
              <a:gd name="connsiteY68" fmla="*/ 2416628 h 2472612"/>
              <a:gd name="connsiteX69" fmla="*/ 1187912 w 2484867"/>
              <a:gd name="connsiteY69" fmla="*/ 2435290 h 2472612"/>
              <a:gd name="connsiteX70" fmla="*/ 1159920 w 2484867"/>
              <a:gd name="connsiteY70" fmla="*/ 2444620 h 2472612"/>
              <a:gd name="connsiteX71" fmla="*/ 1131928 w 2484867"/>
              <a:gd name="connsiteY71" fmla="*/ 2463282 h 2472612"/>
              <a:gd name="connsiteX72" fmla="*/ 1094606 w 2484867"/>
              <a:gd name="connsiteY72" fmla="*/ 2472612 h 2472612"/>
              <a:gd name="connsiteX73" fmla="*/ 833349 w 2484867"/>
              <a:gd name="connsiteY73" fmla="*/ 2463282 h 2472612"/>
              <a:gd name="connsiteX74" fmla="*/ 758704 w 2484867"/>
              <a:gd name="connsiteY74" fmla="*/ 2416628 h 2472612"/>
              <a:gd name="connsiteX75" fmla="*/ 702720 w 2484867"/>
              <a:gd name="connsiteY75" fmla="*/ 2379306 h 2472612"/>
              <a:gd name="connsiteX76" fmla="*/ 674728 w 2484867"/>
              <a:gd name="connsiteY76" fmla="*/ 2351314 h 2472612"/>
              <a:gd name="connsiteX77" fmla="*/ 646736 w 2484867"/>
              <a:gd name="connsiteY77" fmla="*/ 2341984 h 2472612"/>
              <a:gd name="connsiteX78" fmla="*/ 637406 w 2484867"/>
              <a:gd name="connsiteY78" fmla="*/ 2304661 h 2472612"/>
              <a:gd name="connsiteX79" fmla="*/ 581422 w 2484867"/>
              <a:gd name="connsiteY79" fmla="*/ 2258008 h 2472612"/>
              <a:gd name="connsiteX80" fmla="*/ 525438 w 2484867"/>
              <a:gd name="connsiteY80" fmla="*/ 2202024 h 2472612"/>
              <a:gd name="connsiteX81" fmla="*/ 488116 w 2484867"/>
              <a:gd name="connsiteY81" fmla="*/ 2164702 h 2472612"/>
              <a:gd name="connsiteX82" fmla="*/ 460124 w 2484867"/>
              <a:gd name="connsiteY82" fmla="*/ 2136710 h 2472612"/>
              <a:gd name="connsiteX83" fmla="*/ 404140 w 2484867"/>
              <a:gd name="connsiteY83" fmla="*/ 2108718 h 2472612"/>
              <a:gd name="connsiteX84" fmla="*/ 338826 w 2484867"/>
              <a:gd name="connsiteY84" fmla="*/ 2052735 h 2472612"/>
              <a:gd name="connsiteX85" fmla="*/ 292173 w 2484867"/>
              <a:gd name="connsiteY85" fmla="*/ 2024743 h 2472612"/>
              <a:gd name="connsiteX86" fmla="*/ 264181 w 2484867"/>
              <a:gd name="connsiteY86" fmla="*/ 2006082 h 2472612"/>
              <a:gd name="connsiteX87" fmla="*/ 226859 w 2484867"/>
              <a:gd name="connsiteY87" fmla="*/ 1996751 h 2472612"/>
              <a:gd name="connsiteX88" fmla="*/ 40247 w 2484867"/>
              <a:gd name="connsiteY88" fmla="*/ 1978090 h 2472612"/>
              <a:gd name="connsiteX89" fmla="*/ 2924 w 2484867"/>
              <a:gd name="connsiteY89" fmla="*/ 1940767 h 2472612"/>
              <a:gd name="connsiteX90" fmla="*/ 30916 w 2484867"/>
              <a:gd name="connsiteY90" fmla="*/ 1716833 h 2472612"/>
              <a:gd name="connsiteX91" fmla="*/ 58908 w 2484867"/>
              <a:gd name="connsiteY91" fmla="*/ 1688841 h 2472612"/>
              <a:gd name="connsiteX92" fmla="*/ 105561 w 2484867"/>
              <a:gd name="connsiteY92" fmla="*/ 1623526 h 2472612"/>
              <a:gd name="connsiteX93" fmla="*/ 133553 w 2484867"/>
              <a:gd name="connsiteY93" fmla="*/ 1614196 h 2472612"/>
              <a:gd name="connsiteX94" fmla="*/ 161545 w 2484867"/>
              <a:gd name="connsiteY94" fmla="*/ 1595535 h 2472612"/>
              <a:gd name="connsiteX95" fmla="*/ 180206 w 2484867"/>
              <a:gd name="connsiteY95" fmla="*/ 1567543 h 2472612"/>
              <a:gd name="connsiteX96" fmla="*/ 208198 w 2484867"/>
              <a:gd name="connsiteY96" fmla="*/ 1558212 h 2472612"/>
              <a:gd name="connsiteX97" fmla="*/ 282843 w 2484867"/>
              <a:gd name="connsiteY97" fmla="*/ 1520890 h 2472612"/>
              <a:gd name="connsiteX98" fmla="*/ 310834 w 2484867"/>
              <a:gd name="connsiteY98" fmla="*/ 1502228 h 2472612"/>
              <a:gd name="connsiteX99" fmla="*/ 329496 w 2484867"/>
              <a:gd name="connsiteY99" fmla="*/ 1474237 h 2472612"/>
              <a:gd name="connsiteX100" fmla="*/ 385479 w 2484867"/>
              <a:gd name="connsiteY100" fmla="*/ 1464906 h 2472612"/>
              <a:gd name="connsiteX101" fmla="*/ 441463 w 2484867"/>
              <a:gd name="connsiteY101" fmla="*/ 1436914 h 2472612"/>
              <a:gd name="connsiteX102" fmla="*/ 450794 w 2484867"/>
              <a:gd name="connsiteY102" fmla="*/ 1408922 h 2472612"/>
              <a:gd name="connsiteX103" fmla="*/ 478785 w 2484867"/>
              <a:gd name="connsiteY103" fmla="*/ 1399592 h 2472612"/>
              <a:gd name="connsiteX104" fmla="*/ 506777 w 2484867"/>
              <a:gd name="connsiteY104" fmla="*/ 1380930 h 2472612"/>
              <a:gd name="connsiteX105" fmla="*/ 525438 w 2484867"/>
              <a:gd name="connsiteY105" fmla="*/ 1352939 h 2472612"/>
              <a:gd name="connsiteX106" fmla="*/ 562761 w 2484867"/>
              <a:gd name="connsiteY106" fmla="*/ 1306286 h 2472612"/>
              <a:gd name="connsiteX107" fmla="*/ 572091 w 2484867"/>
              <a:gd name="connsiteY107" fmla="*/ 1278294 h 2472612"/>
              <a:gd name="connsiteX108" fmla="*/ 618745 w 2484867"/>
              <a:gd name="connsiteY108" fmla="*/ 1250302 h 2472612"/>
              <a:gd name="connsiteX109" fmla="*/ 656067 w 2484867"/>
              <a:gd name="connsiteY109" fmla="*/ 1222310 h 2472612"/>
              <a:gd name="connsiteX110" fmla="*/ 665398 w 2484867"/>
              <a:gd name="connsiteY110" fmla="*/ 1194318 h 2472612"/>
              <a:gd name="connsiteX111" fmla="*/ 609414 w 2484867"/>
              <a:gd name="connsiteY111" fmla="*/ 1156996 h 2472612"/>
              <a:gd name="connsiteX112" fmla="*/ 394810 w 2484867"/>
              <a:gd name="connsiteY112" fmla="*/ 1147665 h 2472612"/>
              <a:gd name="connsiteX113" fmla="*/ 114891 w 2484867"/>
              <a:gd name="connsiteY113" fmla="*/ 1129004 h 2472612"/>
              <a:gd name="connsiteX114" fmla="*/ 86900 w 2484867"/>
              <a:gd name="connsiteY114" fmla="*/ 1119673 h 2472612"/>
              <a:gd name="connsiteX115" fmla="*/ 77569 w 2484867"/>
              <a:gd name="connsiteY115" fmla="*/ 1091682 h 2472612"/>
              <a:gd name="connsiteX116" fmla="*/ 58908 w 2484867"/>
              <a:gd name="connsiteY116" fmla="*/ 1063690 h 2472612"/>
              <a:gd name="connsiteX117" fmla="*/ 49577 w 2484867"/>
              <a:gd name="connsiteY117" fmla="*/ 1026367 h 2472612"/>
              <a:gd name="connsiteX118" fmla="*/ 49577 w 2484867"/>
              <a:gd name="connsiteY118" fmla="*/ 699796 h 2472612"/>
              <a:gd name="connsiteX119" fmla="*/ 96230 w 2484867"/>
              <a:gd name="connsiteY119" fmla="*/ 681135 h 2472612"/>
              <a:gd name="connsiteX120" fmla="*/ 124222 w 2484867"/>
              <a:gd name="connsiteY120" fmla="*/ 662473 h 2472612"/>
              <a:gd name="connsiteX121" fmla="*/ 161545 w 2484867"/>
              <a:gd name="connsiteY121" fmla="*/ 606490 h 2472612"/>
              <a:gd name="connsiteX122" fmla="*/ 170875 w 2484867"/>
              <a:gd name="connsiteY122" fmla="*/ 578498 h 2472612"/>
              <a:gd name="connsiteX123" fmla="*/ 198867 w 2484867"/>
              <a:gd name="connsiteY123" fmla="*/ 522514 h 2472612"/>
              <a:gd name="connsiteX124" fmla="*/ 217528 w 2484867"/>
              <a:gd name="connsiteY124" fmla="*/ 382555 h 2472612"/>
              <a:gd name="connsiteX125" fmla="*/ 236189 w 2484867"/>
              <a:gd name="connsiteY125" fmla="*/ 354563 h 2472612"/>
              <a:gd name="connsiteX126" fmla="*/ 198867 w 2484867"/>
              <a:gd name="connsiteY126" fmla="*/ 317241 h 2472612"/>
              <a:gd name="connsiteX127" fmla="*/ 180206 w 2484867"/>
              <a:gd name="connsiteY127" fmla="*/ 298579 h 2472612"/>
              <a:gd name="connsiteX128" fmla="*/ 273512 w 2484867"/>
              <a:gd name="connsiteY128" fmla="*/ 298579 h 247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2484867" h="2472612">
                <a:moveTo>
                  <a:pt x="273512" y="298579"/>
                </a:moveTo>
                <a:lnTo>
                  <a:pt x="273512" y="298579"/>
                </a:lnTo>
                <a:cubicBezTo>
                  <a:pt x="310834" y="292359"/>
                  <a:pt x="348583" y="288304"/>
                  <a:pt x="385479" y="279918"/>
                </a:cubicBezTo>
                <a:cubicBezTo>
                  <a:pt x="439479" y="267645"/>
                  <a:pt x="541257" y="229453"/>
                  <a:pt x="590753" y="214604"/>
                </a:cubicBezTo>
                <a:cubicBezTo>
                  <a:pt x="615319" y="207234"/>
                  <a:pt x="640617" y="202551"/>
                  <a:pt x="665398" y="195943"/>
                </a:cubicBezTo>
                <a:cubicBezTo>
                  <a:pt x="687276" y="190109"/>
                  <a:pt x="708834" y="183116"/>
                  <a:pt x="730712" y="177282"/>
                </a:cubicBezTo>
                <a:cubicBezTo>
                  <a:pt x="755493" y="170673"/>
                  <a:pt x="780844" y="166163"/>
                  <a:pt x="805357" y="158620"/>
                </a:cubicBezTo>
                <a:cubicBezTo>
                  <a:pt x="821365" y="153694"/>
                  <a:pt x="836121" y="145256"/>
                  <a:pt x="852010" y="139959"/>
                </a:cubicBezTo>
                <a:cubicBezTo>
                  <a:pt x="972545" y="99780"/>
                  <a:pt x="789963" y="170375"/>
                  <a:pt x="935985" y="111967"/>
                </a:cubicBezTo>
                <a:cubicBezTo>
                  <a:pt x="980250" y="23442"/>
                  <a:pt x="919903" y="119580"/>
                  <a:pt x="1001300" y="65314"/>
                </a:cubicBezTo>
                <a:cubicBezTo>
                  <a:pt x="1009483" y="59858"/>
                  <a:pt x="1003675" y="44277"/>
                  <a:pt x="1010630" y="37322"/>
                </a:cubicBezTo>
                <a:cubicBezTo>
                  <a:pt x="1017585" y="30367"/>
                  <a:pt x="1029582" y="31866"/>
                  <a:pt x="1038622" y="27992"/>
                </a:cubicBezTo>
                <a:cubicBezTo>
                  <a:pt x="1107663" y="-1597"/>
                  <a:pt x="1042100" y="14971"/>
                  <a:pt x="1131928" y="0"/>
                </a:cubicBezTo>
                <a:cubicBezTo>
                  <a:pt x="1159920" y="9331"/>
                  <a:pt x="1193067" y="9308"/>
                  <a:pt x="1215904" y="27992"/>
                </a:cubicBezTo>
                <a:cubicBezTo>
                  <a:pt x="1231128" y="40448"/>
                  <a:pt x="1231001" y="64630"/>
                  <a:pt x="1234565" y="83975"/>
                </a:cubicBezTo>
                <a:cubicBezTo>
                  <a:pt x="1252814" y="183042"/>
                  <a:pt x="1259366" y="284220"/>
                  <a:pt x="1281218" y="382555"/>
                </a:cubicBezTo>
                <a:cubicBezTo>
                  <a:pt x="1291472" y="428697"/>
                  <a:pt x="1331824" y="423708"/>
                  <a:pt x="1365194" y="438539"/>
                </a:cubicBezTo>
                <a:cubicBezTo>
                  <a:pt x="1448033" y="475357"/>
                  <a:pt x="1331785" y="441851"/>
                  <a:pt x="1430508" y="466530"/>
                </a:cubicBezTo>
                <a:cubicBezTo>
                  <a:pt x="1468979" y="492178"/>
                  <a:pt x="1451345" y="485554"/>
                  <a:pt x="1505153" y="494522"/>
                </a:cubicBezTo>
                <a:cubicBezTo>
                  <a:pt x="1606315" y="511382"/>
                  <a:pt x="1613392" y="511552"/>
                  <a:pt x="1701096" y="522514"/>
                </a:cubicBezTo>
                <a:lnTo>
                  <a:pt x="1766410" y="541175"/>
                </a:lnTo>
                <a:cubicBezTo>
                  <a:pt x="1775831" y="544001"/>
                  <a:pt x="1786534" y="544605"/>
                  <a:pt x="1794402" y="550506"/>
                </a:cubicBezTo>
                <a:cubicBezTo>
                  <a:pt x="1824194" y="572850"/>
                  <a:pt x="1835397" y="601398"/>
                  <a:pt x="1869047" y="615820"/>
                </a:cubicBezTo>
                <a:cubicBezTo>
                  <a:pt x="1880834" y="620872"/>
                  <a:pt x="1893928" y="622041"/>
                  <a:pt x="1906369" y="625151"/>
                </a:cubicBezTo>
                <a:cubicBezTo>
                  <a:pt x="1915700" y="634482"/>
                  <a:pt x="1924224" y="644695"/>
                  <a:pt x="1934361" y="653143"/>
                </a:cubicBezTo>
                <a:cubicBezTo>
                  <a:pt x="1942976" y="660322"/>
                  <a:pt x="1953972" y="664354"/>
                  <a:pt x="1962353" y="671804"/>
                </a:cubicBezTo>
                <a:cubicBezTo>
                  <a:pt x="1982078" y="689337"/>
                  <a:pt x="1999675" y="709127"/>
                  <a:pt x="2018336" y="727788"/>
                </a:cubicBezTo>
                <a:lnTo>
                  <a:pt x="2064989" y="774441"/>
                </a:lnTo>
                <a:lnTo>
                  <a:pt x="2083651" y="793102"/>
                </a:lnTo>
                <a:cubicBezTo>
                  <a:pt x="2086761" y="802433"/>
                  <a:pt x="2088101" y="812555"/>
                  <a:pt x="2092981" y="821094"/>
                </a:cubicBezTo>
                <a:cubicBezTo>
                  <a:pt x="2109897" y="850697"/>
                  <a:pt x="2125186" y="857512"/>
                  <a:pt x="2139634" y="886408"/>
                </a:cubicBezTo>
                <a:cubicBezTo>
                  <a:pt x="2181527" y="970194"/>
                  <a:pt x="2098881" y="837313"/>
                  <a:pt x="2167626" y="961053"/>
                </a:cubicBezTo>
                <a:cubicBezTo>
                  <a:pt x="2182587" y="987983"/>
                  <a:pt x="2202397" y="1005154"/>
                  <a:pt x="2223610" y="1026367"/>
                </a:cubicBezTo>
                <a:cubicBezTo>
                  <a:pt x="2225272" y="1034676"/>
                  <a:pt x="2237328" y="1098809"/>
                  <a:pt x="2242271" y="1110343"/>
                </a:cubicBezTo>
                <a:cubicBezTo>
                  <a:pt x="2252929" y="1135213"/>
                  <a:pt x="2280869" y="1158272"/>
                  <a:pt x="2298255" y="1175657"/>
                </a:cubicBezTo>
                <a:cubicBezTo>
                  <a:pt x="2301365" y="1191208"/>
                  <a:pt x="2299883" y="1208447"/>
                  <a:pt x="2307585" y="1222310"/>
                </a:cubicBezTo>
                <a:cubicBezTo>
                  <a:pt x="2316129" y="1237690"/>
                  <a:pt x="2333458" y="1246275"/>
                  <a:pt x="2344908" y="1259633"/>
                </a:cubicBezTo>
                <a:cubicBezTo>
                  <a:pt x="2352206" y="1268147"/>
                  <a:pt x="2358554" y="1277594"/>
                  <a:pt x="2363569" y="1287624"/>
                </a:cubicBezTo>
                <a:cubicBezTo>
                  <a:pt x="2402202" y="1364889"/>
                  <a:pt x="2338078" y="1263383"/>
                  <a:pt x="2391561" y="1343608"/>
                </a:cubicBezTo>
                <a:cubicBezTo>
                  <a:pt x="2410832" y="1401425"/>
                  <a:pt x="2387533" y="1345434"/>
                  <a:pt x="2419553" y="1390261"/>
                </a:cubicBezTo>
                <a:cubicBezTo>
                  <a:pt x="2430094" y="1405018"/>
                  <a:pt x="2438214" y="1421363"/>
                  <a:pt x="2447545" y="1436914"/>
                </a:cubicBezTo>
                <a:cubicBezTo>
                  <a:pt x="2450655" y="1452465"/>
                  <a:pt x="2451307" y="1468718"/>
                  <a:pt x="2456875" y="1483567"/>
                </a:cubicBezTo>
                <a:cubicBezTo>
                  <a:pt x="2460812" y="1494067"/>
                  <a:pt x="2470521" y="1501529"/>
                  <a:pt x="2475536" y="1511559"/>
                </a:cubicBezTo>
                <a:cubicBezTo>
                  <a:pt x="2479935" y="1520356"/>
                  <a:pt x="2481757" y="1530220"/>
                  <a:pt x="2484867" y="1539551"/>
                </a:cubicBezTo>
                <a:cubicBezTo>
                  <a:pt x="2481757" y="1570653"/>
                  <a:pt x="2485420" y="1603204"/>
                  <a:pt x="2475536" y="1632857"/>
                </a:cubicBezTo>
                <a:cubicBezTo>
                  <a:pt x="2471990" y="1643495"/>
                  <a:pt x="2457054" y="1645575"/>
                  <a:pt x="2447545" y="1651518"/>
                </a:cubicBezTo>
                <a:cubicBezTo>
                  <a:pt x="2292359" y="1748509"/>
                  <a:pt x="2472380" y="1639100"/>
                  <a:pt x="2372900" y="1688841"/>
                </a:cubicBezTo>
                <a:cubicBezTo>
                  <a:pt x="2362870" y="1693856"/>
                  <a:pt x="2355727" y="1704551"/>
                  <a:pt x="2344908" y="1707502"/>
                </a:cubicBezTo>
                <a:cubicBezTo>
                  <a:pt x="2320716" y="1714100"/>
                  <a:pt x="2295038" y="1712962"/>
                  <a:pt x="2270263" y="1716833"/>
                </a:cubicBezTo>
                <a:cubicBezTo>
                  <a:pt x="2195496" y="1728515"/>
                  <a:pt x="2046328" y="1754155"/>
                  <a:pt x="2046328" y="1754155"/>
                </a:cubicBezTo>
                <a:cubicBezTo>
                  <a:pt x="2019118" y="1763225"/>
                  <a:pt x="2007367" y="1765676"/>
                  <a:pt x="1981014" y="1782147"/>
                </a:cubicBezTo>
                <a:cubicBezTo>
                  <a:pt x="1967827" y="1790389"/>
                  <a:pt x="1957285" y="1802587"/>
                  <a:pt x="1943691" y="1810139"/>
                </a:cubicBezTo>
                <a:cubicBezTo>
                  <a:pt x="1929050" y="1818273"/>
                  <a:pt x="1911679" y="1820666"/>
                  <a:pt x="1897038" y="1828800"/>
                </a:cubicBezTo>
                <a:cubicBezTo>
                  <a:pt x="1812309" y="1875872"/>
                  <a:pt x="1899476" y="1843540"/>
                  <a:pt x="1831724" y="1866122"/>
                </a:cubicBezTo>
                <a:cubicBezTo>
                  <a:pt x="1825504" y="1872343"/>
                  <a:pt x="1820606" y="1880258"/>
                  <a:pt x="1813063" y="1884784"/>
                </a:cubicBezTo>
                <a:cubicBezTo>
                  <a:pt x="1804629" y="1889844"/>
                  <a:pt x="1792026" y="1887159"/>
                  <a:pt x="1785071" y="1894114"/>
                </a:cubicBezTo>
                <a:cubicBezTo>
                  <a:pt x="1778116" y="1901069"/>
                  <a:pt x="1778850" y="1912775"/>
                  <a:pt x="1775740" y="1922106"/>
                </a:cubicBezTo>
                <a:cubicBezTo>
                  <a:pt x="1772630" y="1978090"/>
                  <a:pt x="1780009" y="2035661"/>
                  <a:pt x="1766410" y="2090057"/>
                </a:cubicBezTo>
                <a:cubicBezTo>
                  <a:pt x="1762940" y="2103938"/>
                  <a:pt x="1700796" y="2115038"/>
                  <a:pt x="1691765" y="2118049"/>
                </a:cubicBezTo>
                <a:cubicBezTo>
                  <a:pt x="1675876" y="2123346"/>
                  <a:pt x="1661574" y="2133623"/>
                  <a:pt x="1645112" y="2136710"/>
                </a:cubicBezTo>
                <a:cubicBezTo>
                  <a:pt x="1611347" y="2143041"/>
                  <a:pt x="1576584" y="2141948"/>
                  <a:pt x="1542475" y="2146041"/>
                </a:cubicBezTo>
                <a:cubicBezTo>
                  <a:pt x="1498804" y="2151282"/>
                  <a:pt x="1455390" y="2158482"/>
                  <a:pt x="1411847" y="2164702"/>
                </a:cubicBezTo>
                <a:cubicBezTo>
                  <a:pt x="1402516" y="2167812"/>
                  <a:pt x="1390810" y="2167078"/>
                  <a:pt x="1383855" y="2174033"/>
                </a:cubicBezTo>
                <a:cubicBezTo>
                  <a:pt x="1375007" y="2182881"/>
                  <a:pt x="1343802" y="2242607"/>
                  <a:pt x="1337202" y="2258008"/>
                </a:cubicBezTo>
                <a:cubicBezTo>
                  <a:pt x="1333328" y="2267048"/>
                  <a:pt x="1333327" y="2277816"/>
                  <a:pt x="1327871" y="2286000"/>
                </a:cubicBezTo>
                <a:cubicBezTo>
                  <a:pt x="1320551" y="2296979"/>
                  <a:pt x="1308327" y="2303855"/>
                  <a:pt x="1299879" y="2313992"/>
                </a:cubicBezTo>
                <a:cubicBezTo>
                  <a:pt x="1292700" y="2322607"/>
                  <a:pt x="1288602" y="2333545"/>
                  <a:pt x="1281218" y="2341984"/>
                </a:cubicBezTo>
                <a:cubicBezTo>
                  <a:pt x="1266736" y="2358535"/>
                  <a:pt x="1250116" y="2373086"/>
                  <a:pt x="1234565" y="2388637"/>
                </a:cubicBezTo>
                <a:lnTo>
                  <a:pt x="1206573" y="2416628"/>
                </a:lnTo>
                <a:cubicBezTo>
                  <a:pt x="1200352" y="2422849"/>
                  <a:pt x="1196258" y="2432508"/>
                  <a:pt x="1187912" y="2435290"/>
                </a:cubicBezTo>
                <a:lnTo>
                  <a:pt x="1159920" y="2444620"/>
                </a:lnTo>
                <a:cubicBezTo>
                  <a:pt x="1150589" y="2450841"/>
                  <a:pt x="1142235" y="2458864"/>
                  <a:pt x="1131928" y="2463282"/>
                </a:cubicBezTo>
                <a:cubicBezTo>
                  <a:pt x="1120141" y="2468333"/>
                  <a:pt x="1107430" y="2472612"/>
                  <a:pt x="1094606" y="2472612"/>
                </a:cubicBezTo>
                <a:cubicBezTo>
                  <a:pt x="1007465" y="2472612"/>
                  <a:pt x="920435" y="2466392"/>
                  <a:pt x="833349" y="2463282"/>
                </a:cubicBezTo>
                <a:cubicBezTo>
                  <a:pt x="778665" y="2408598"/>
                  <a:pt x="836456" y="2459038"/>
                  <a:pt x="758704" y="2416628"/>
                </a:cubicBezTo>
                <a:cubicBezTo>
                  <a:pt x="739015" y="2405888"/>
                  <a:pt x="721381" y="2391747"/>
                  <a:pt x="702720" y="2379306"/>
                </a:cubicBezTo>
                <a:cubicBezTo>
                  <a:pt x="691741" y="2371987"/>
                  <a:pt x="685707" y="2358633"/>
                  <a:pt x="674728" y="2351314"/>
                </a:cubicBezTo>
                <a:cubicBezTo>
                  <a:pt x="666544" y="2345858"/>
                  <a:pt x="656067" y="2345094"/>
                  <a:pt x="646736" y="2341984"/>
                </a:cubicBezTo>
                <a:cubicBezTo>
                  <a:pt x="643626" y="2329543"/>
                  <a:pt x="643768" y="2315795"/>
                  <a:pt x="637406" y="2304661"/>
                </a:cubicBezTo>
                <a:cubicBezTo>
                  <a:pt x="620937" y="2275840"/>
                  <a:pt x="603862" y="2277955"/>
                  <a:pt x="581422" y="2258008"/>
                </a:cubicBezTo>
                <a:cubicBezTo>
                  <a:pt x="561697" y="2240475"/>
                  <a:pt x="525438" y="2202024"/>
                  <a:pt x="525438" y="2202024"/>
                </a:cubicBezTo>
                <a:cubicBezTo>
                  <a:pt x="507667" y="2148708"/>
                  <a:pt x="530770" y="2193138"/>
                  <a:pt x="488116" y="2164702"/>
                </a:cubicBezTo>
                <a:cubicBezTo>
                  <a:pt x="477137" y="2157382"/>
                  <a:pt x="470261" y="2145158"/>
                  <a:pt x="460124" y="2136710"/>
                </a:cubicBezTo>
                <a:cubicBezTo>
                  <a:pt x="436008" y="2116613"/>
                  <a:pt x="432194" y="2118070"/>
                  <a:pt x="404140" y="2108718"/>
                </a:cubicBezTo>
                <a:cubicBezTo>
                  <a:pt x="370358" y="2058044"/>
                  <a:pt x="403281" y="2098774"/>
                  <a:pt x="338826" y="2052735"/>
                </a:cubicBezTo>
                <a:cubicBezTo>
                  <a:pt x="293997" y="2020714"/>
                  <a:pt x="349992" y="2044015"/>
                  <a:pt x="292173" y="2024743"/>
                </a:cubicBezTo>
                <a:cubicBezTo>
                  <a:pt x="282842" y="2018523"/>
                  <a:pt x="274488" y="2010499"/>
                  <a:pt x="264181" y="2006082"/>
                </a:cubicBezTo>
                <a:cubicBezTo>
                  <a:pt x="252394" y="2001030"/>
                  <a:pt x="239584" y="1998342"/>
                  <a:pt x="226859" y="1996751"/>
                </a:cubicBezTo>
                <a:cubicBezTo>
                  <a:pt x="164828" y="1988997"/>
                  <a:pt x="102451" y="1984310"/>
                  <a:pt x="40247" y="1978090"/>
                </a:cubicBezTo>
                <a:cubicBezTo>
                  <a:pt x="15366" y="1969796"/>
                  <a:pt x="2924" y="1973942"/>
                  <a:pt x="2924" y="1940767"/>
                </a:cubicBezTo>
                <a:cubicBezTo>
                  <a:pt x="2924" y="1879268"/>
                  <a:pt x="-13359" y="1778818"/>
                  <a:pt x="30916" y="1716833"/>
                </a:cubicBezTo>
                <a:cubicBezTo>
                  <a:pt x="38586" y="1706095"/>
                  <a:pt x="49577" y="1698172"/>
                  <a:pt x="58908" y="1688841"/>
                </a:cubicBezTo>
                <a:cubicBezTo>
                  <a:pt x="73502" y="1659653"/>
                  <a:pt x="77190" y="1642439"/>
                  <a:pt x="105561" y="1623526"/>
                </a:cubicBezTo>
                <a:cubicBezTo>
                  <a:pt x="113745" y="1618070"/>
                  <a:pt x="124222" y="1617306"/>
                  <a:pt x="133553" y="1614196"/>
                </a:cubicBezTo>
                <a:cubicBezTo>
                  <a:pt x="142884" y="1607976"/>
                  <a:pt x="153616" y="1603464"/>
                  <a:pt x="161545" y="1595535"/>
                </a:cubicBezTo>
                <a:cubicBezTo>
                  <a:pt x="169474" y="1587606"/>
                  <a:pt x="171449" y="1574548"/>
                  <a:pt x="180206" y="1567543"/>
                </a:cubicBezTo>
                <a:cubicBezTo>
                  <a:pt x="187886" y="1561399"/>
                  <a:pt x="199401" y="1562611"/>
                  <a:pt x="208198" y="1558212"/>
                </a:cubicBezTo>
                <a:cubicBezTo>
                  <a:pt x="296330" y="1514145"/>
                  <a:pt x="219725" y="1541928"/>
                  <a:pt x="282843" y="1520890"/>
                </a:cubicBezTo>
                <a:cubicBezTo>
                  <a:pt x="292173" y="1514669"/>
                  <a:pt x="302905" y="1510157"/>
                  <a:pt x="310834" y="1502228"/>
                </a:cubicBezTo>
                <a:cubicBezTo>
                  <a:pt x="318763" y="1494299"/>
                  <a:pt x="319466" y="1479252"/>
                  <a:pt x="329496" y="1474237"/>
                </a:cubicBezTo>
                <a:cubicBezTo>
                  <a:pt x="346417" y="1465777"/>
                  <a:pt x="367011" y="1469010"/>
                  <a:pt x="385479" y="1464906"/>
                </a:cubicBezTo>
                <a:cubicBezTo>
                  <a:pt x="414451" y="1458467"/>
                  <a:pt x="416299" y="1453689"/>
                  <a:pt x="441463" y="1436914"/>
                </a:cubicBezTo>
                <a:cubicBezTo>
                  <a:pt x="444573" y="1427583"/>
                  <a:pt x="443839" y="1415877"/>
                  <a:pt x="450794" y="1408922"/>
                </a:cubicBezTo>
                <a:cubicBezTo>
                  <a:pt x="457748" y="1401968"/>
                  <a:pt x="469988" y="1403990"/>
                  <a:pt x="478785" y="1399592"/>
                </a:cubicBezTo>
                <a:cubicBezTo>
                  <a:pt x="488815" y="1394577"/>
                  <a:pt x="497446" y="1387151"/>
                  <a:pt x="506777" y="1380930"/>
                </a:cubicBezTo>
                <a:cubicBezTo>
                  <a:pt x="512997" y="1371600"/>
                  <a:pt x="518433" y="1361695"/>
                  <a:pt x="525438" y="1352939"/>
                </a:cubicBezTo>
                <a:cubicBezTo>
                  <a:pt x="578619" y="1286464"/>
                  <a:pt x="505327" y="1392436"/>
                  <a:pt x="562761" y="1306286"/>
                </a:cubicBezTo>
                <a:cubicBezTo>
                  <a:pt x="565871" y="1296955"/>
                  <a:pt x="567031" y="1286728"/>
                  <a:pt x="572091" y="1278294"/>
                </a:cubicBezTo>
                <a:cubicBezTo>
                  <a:pt x="584898" y="1256948"/>
                  <a:pt x="596729" y="1257641"/>
                  <a:pt x="618745" y="1250302"/>
                </a:cubicBezTo>
                <a:cubicBezTo>
                  <a:pt x="631186" y="1240971"/>
                  <a:pt x="646112" y="1234257"/>
                  <a:pt x="656067" y="1222310"/>
                </a:cubicBezTo>
                <a:cubicBezTo>
                  <a:pt x="662363" y="1214754"/>
                  <a:pt x="667327" y="1203962"/>
                  <a:pt x="665398" y="1194318"/>
                </a:cubicBezTo>
                <a:cubicBezTo>
                  <a:pt x="662490" y="1179780"/>
                  <a:pt x="614144" y="1157522"/>
                  <a:pt x="609414" y="1156996"/>
                </a:cubicBezTo>
                <a:cubicBezTo>
                  <a:pt x="538250" y="1149089"/>
                  <a:pt x="466298" y="1151711"/>
                  <a:pt x="394810" y="1147665"/>
                </a:cubicBezTo>
                <a:cubicBezTo>
                  <a:pt x="301446" y="1142380"/>
                  <a:pt x="208197" y="1135224"/>
                  <a:pt x="114891" y="1129004"/>
                </a:cubicBezTo>
                <a:cubicBezTo>
                  <a:pt x="105561" y="1125894"/>
                  <a:pt x="93854" y="1126627"/>
                  <a:pt x="86900" y="1119673"/>
                </a:cubicBezTo>
                <a:cubicBezTo>
                  <a:pt x="79946" y="1112719"/>
                  <a:pt x="81967" y="1100479"/>
                  <a:pt x="77569" y="1091682"/>
                </a:cubicBezTo>
                <a:cubicBezTo>
                  <a:pt x="72554" y="1081652"/>
                  <a:pt x="65128" y="1073021"/>
                  <a:pt x="58908" y="1063690"/>
                </a:cubicBezTo>
                <a:cubicBezTo>
                  <a:pt x="55798" y="1051249"/>
                  <a:pt x="52092" y="1038942"/>
                  <a:pt x="49577" y="1026367"/>
                </a:cubicBezTo>
                <a:cubicBezTo>
                  <a:pt x="27939" y="918175"/>
                  <a:pt x="27536" y="813678"/>
                  <a:pt x="49577" y="699796"/>
                </a:cubicBezTo>
                <a:cubicBezTo>
                  <a:pt x="52760" y="683352"/>
                  <a:pt x="81249" y="688625"/>
                  <a:pt x="96230" y="681135"/>
                </a:cubicBezTo>
                <a:cubicBezTo>
                  <a:pt x="106260" y="676120"/>
                  <a:pt x="114891" y="668694"/>
                  <a:pt x="124222" y="662473"/>
                </a:cubicBezTo>
                <a:cubicBezTo>
                  <a:pt x="136663" y="643812"/>
                  <a:pt x="154453" y="627767"/>
                  <a:pt x="161545" y="606490"/>
                </a:cubicBezTo>
                <a:cubicBezTo>
                  <a:pt x="164655" y="597159"/>
                  <a:pt x="166477" y="587295"/>
                  <a:pt x="170875" y="578498"/>
                </a:cubicBezTo>
                <a:cubicBezTo>
                  <a:pt x="207053" y="506139"/>
                  <a:pt x="175411" y="592880"/>
                  <a:pt x="198867" y="522514"/>
                </a:cubicBezTo>
                <a:cubicBezTo>
                  <a:pt x="205087" y="475861"/>
                  <a:pt x="207318" y="428500"/>
                  <a:pt x="217528" y="382555"/>
                </a:cubicBezTo>
                <a:cubicBezTo>
                  <a:pt x="219961" y="371608"/>
                  <a:pt x="234345" y="365624"/>
                  <a:pt x="236189" y="354563"/>
                </a:cubicBezTo>
                <a:cubicBezTo>
                  <a:pt x="241428" y="323133"/>
                  <a:pt x="218511" y="323789"/>
                  <a:pt x="198867" y="317241"/>
                </a:cubicBezTo>
                <a:cubicBezTo>
                  <a:pt x="192647" y="311020"/>
                  <a:pt x="181931" y="307205"/>
                  <a:pt x="180206" y="298579"/>
                </a:cubicBezTo>
                <a:cubicBezTo>
                  <a:pt x="168706" y="241082"/>
                  <a:pt x="257961" y="298579"/>
                  <a:pt x="273512" y="298579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F8E8D0-32B4-4DAF-A537-304A45D01576}"/>
              </a:ext>
            </a:extLst>
          </p:cNvPr>
          <p:cNvSpPr/>
          <p:nvPr/>
        </p:nvSpPr>
        <p:spPr>
          <a:xfrm>
            <a:off x="883476" y="2376515"/>
            <a:ext cx="2187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Latitude: 51.383313</a:t>
            </a:r>
          </a:p>
          <a:p>
            <a:r>
              <a:rPr lang="de-DE" dirty="0" err="1"/>
              <a:t>Longitude</a:t>
            </a:r>
            <a:r>
              <a:rPr lang="de-DE" dirty="0"/>
              <a:t>: 11.34913</a:t>
            </a:r>
          </a:p>
        </p:txBody>
      </p:sp>
    </p:spTree>
    <p:extLst>
      <p:ext uri="{BB962C8B-B14F-4D97-AF65-F5344CB8AC3E}">
        <p14:creationId xmlns:p14="http://schemas.microsoft.com/office/powerpoint/2010/main" val="42066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EE21D-4412-4989-9A74-E3EDB5D0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Fehlende Werte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F9E858B-24E5-48D9-8C21-F101AC7BCAF2}"/>
              </a:ext>
            </a:extLst>
          </p:cNvPr>
          <p:cNvGrpSpPr/>
          <p:nvPr/>
        </p:nvGrpSpPr>
        <p:grpSpPr>
          <a:xfrm>
            <a:off x="1846742" y="1096325"/>
            <a:ext cx="10075953" cy="5418667"/>
            <a:chOff x="1107440" y="922866"/>
            <a:chExt cx="10075953" cy="541866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147553C3-CAA8-45B8-9D59-42B65D08A50F}"/>
                </a:ext>
              </a:extLst>
            </p:cNvPr>
            <p:cNvGrpSpPr/>
            <p:nvPr/>
          </p:nvGrpSpPr>
          <p:grpSpPr>
            <a:xfrm>
              <a:off x="1107440" y="922866"/>
              <a:ext cx="9977120" cy="5418667"/>
              <a:chOff x="182880" y="719666"/>
              <a:chExt cx="9977120" cy="5418667"/>
            </a:xfrm>
          </p:grpSpPr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82E5647B-0283-46E3-99BA-4B65E038CB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672725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B53D7DF-C034-40C4-A057-67204AFD762C}"/>
                  </a:ext>
                </a:extLst>
              </p:cNvPr>
              <p:cNvSpPr txBox="1"/>
              <p:nvPr/>
            </p:nvSpPr>
            <p:spPr>
              <a:xfrm>
                <a:off x="182880" y="2479810"/>
                <a:ext cx="1709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BUND</a:t>
                </a: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8435154-0C0C-4396-993D-BAB70FB855D1}"/>
                  </a:ext>
                </a:extLst>
              </p:cNvPr>
              <p:cNvSpPr txBox="1"/>
              <p:nvPr/>
            </p:nvSpPr>
            <p:spPr>
              <a:xfrm>
                <a:off x="182880" y="3244333"/>
                <a:ext cx="1709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KREIS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E1EA3EA-DE44-463E-B35E-1F2932DF0A47}"/>
                  </a:ext>
                </a:extLst>
              </p:cNvPr>
              <p:cNvSpPr txBox="1"/>
              <p:nvPr/>
            </p:nvSpPr>
            <p:spPr>
              <a:xfrm>
                <a:off x="182880" y="4008856"/>
                <a:ext cx="1709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GEMEINDE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1F4DC2A-F1BF-4718-B42B-8A9AEF55D97E}"/>
                  </a:ext>
                </a:extLst>
              </p:cNvPr>
              <p:cNvSpPr txBox="1"/>
              <p:nvPr/>
            </p:nvSpPr>
            <p:spPr>
              <a:xfrm>
                <a:off x="7944104" y="1691640"/>
                <a:ext cx="2215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ALQ = Arbeitslosenquote</a:t>
                </a:r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375CD1E-63B7-40DA-AD22-D67550937A65}"/>
                </a:ext>
              </a:extLst>
            </p:cNvPr>
            <p:cNvSpPr txBox="1"/>
            <p:nvPr/>
          </p:nvSpPr>
          <p:spPr>
            <a:xfrm>
              <a:off x="4082473" y="4212056"/>
              <a:ext cx="50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5%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DEC3EE0-9F2F-4497-B610-4DF950011E7A}"/>
                </a:ext>
              </a:extLst>
            </p:cNvPr>
            <p:cNvSpPr txBox="1"/>
            <p:nvPr/>
          </p:nvSpPr>
          <p:spPr>
            <a:xfrm>
              <a:off x="5716386" y="4212056"/>
              <a:ext cx="50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5%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9DE16EE-DECB-45DD-A148-66DBCB3C9B8F}"/>
                </a:ext>
              </a:extLst>
            </p:cNvPr>
            <p:cNvSpPr txBox="1"/>
            <p:nvPr/>
          </p:nvSpPr>
          <p:spPr>
            <a:xfrm>
              <a:off x="7358612" y="4212056"/>
              <a:ext cx="50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7%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CCF2244-00EF-4897-AE67-1C66C7C81EF1}"/>
                </a:ext>
              </a:extLst>
            </p:cNvPr>
            <p:cNvSpPr txBox="1"/>
            <p:nvPr/>
          </p:nvSpPr>
          <p:spPr>
            <a:xfrm>
              <a:off x="9000838" y="4212056"/>
              <a:ext cx="50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7%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B5E03E7-B9A9-4FCD-9C0B-7F87DAFADE01}"/>
                </a:ext>
              </a:extLst>
            </p:cNvPr>
            <p:cNvSpPr txBox="1"/>
            <p:nvPr/>
          </p:nvSpPr>
          <p:spPr>
            <a:xfrm>
              <a:off x="10675393" y="4232425"/>
              <a:ext cx="50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7%</a:t>
              </a:r>
            </a:p>
          </p:txBody>
        </p:sp>
      </p:grp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DE586E02-F675-4CD8-B907-B63C9B186F44}"/>
              </a:ext>
            </a:extLst>
          </p:cNvPr>
          <p:cNvSpPr/>
          <p:nvPr/>
        </p:nvSpPr>
        <p:spPr>
          <a:xfrm>
            <a:off x="1573567" y="2867675"/>
            <a:ext cx="348683" cy="1122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D8BC37B-2C26-447A-A7AD-77C8AFEAD451}"/>
              </a:ext>
            </a:extLst>
          </p:cNvPr>
          <p:cNvSpPr txBox="1"/>
          <p:nvPr/>
        </p:nvSpPr>
        <p:spPr>
          <a:xfrm>
            <a:off x="432362" y="3270451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DESTATIS</a:t>
            </a:r>
          </a:p>
        </p:txBody>
      </p:sp>
    </p:spTree>
    <p:extLst>
      <p:ext uri="{BB962C8B-B14F-4D97-AF65-F5344CB8AC3E}">
        <p14:creationId xmlns:p14="http://schemas.microsoft.com/office/powerpoint/2010/main" val="272526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EE21D-4412-4989-9A74-E3EDB5D0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LAKE: Fehlende Werte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9C57325A-140B-43E7-8729-8CD183C65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11361"/>
              </p:ext>
            </p:extLst>
          </p:nvPr>
        </p:nvGraphicFramePr>
        <p:xfrm>
          <a:off x="581191" y="2991310"/>
          <a:ext cx="5209221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2107">
                  <a:extLst>
                    <a:ext uri="{9D8B030D-6E8A-4147-A177-3AD203B41FA5}">
                      <a16:colId xmlns:a16="http://schemas.microsoft.com/office/drawing/2014/main" val="1011643212"/>
                    </a:ext>
                  </a:extLst>
                </a:gridCol>
                <a:gridCol w="2148557">
                  <a:extLst>
                    <a:ext uri="{9D8B030D-6E8A-4147-A177-3AD203B41FA5}">
                      <a16:colId xmlns:a16="http://schemas.microsoft.com/office/drawing/2014/main" val="3406563901"/>
                    </a:ext>
                  </a:extLst>
                </a:gridCol>
                <a:gridCol w="2148557">
                  <a:extLst>
                    <a:ext uri="{9D8B030D-6E8A-4147-A177-3AD203B41FA5}">
                      <a16:colId xmlns:a16="http://schemas.microsoft.com/office/drawing/2014/main" val="3903912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Jahr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Einkommen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Arbeitslosenquote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6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98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96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2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2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3,5%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9501"/>
                  </a:ext>
                </a:extLst>
              </a:tr>
            </a:tbl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7FC5CF1E-ED12-4678-8941-8ED9B96534FF}"/>
              </a:ext>
            </a:extLst>
          </p:cNvPr>
          <p:cNvSpPr txBox="1"/>
          <p:nvPr/>
        </p:nvSpPr>
        <p:spPr>
          <a:xfrm>
            <a:off x="1789543" y="2537974"/>
            <a:ext cx="3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Statistikdaten für Region 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7CE724-2FAC-4A16-BAAB-59E4ABA4438D}"/>
              </a:ext>
            </a:extLst>
          </p:cNvPr>
          <p:cNvSpPr/>
          <p:nvPr/>
        </p:nvSpPr>
        <p:spPr>
          <a:xfrm>
            <a:off x="581191" y="3729324"/>
            <a:ext cx="5209222" cy="3956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FCE994A-CF29-406E-8708-97A7C4DCB8DA}"/>
              </a:ext>
            </a:extLst>
          </p:cNvPr>
          <p:cNvSpPr/>
          <p:nvPr/>
        </p:nvSpPr>
        <p:spPr>
          <a:xfrm>
            <a:off x="6606526" y="6155844"/>
            <a:ext cx="456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</a:rPr>
              <a:t>Polynom 4. Ordnung: 5x</a:t>
            </a:r>
            <a:r>
              <a:rPr lang="de-DE" baseline="30000" dirty="0">
                <a:latin typeface="Arial" panose="020B0604020202020204" pitchFamily="34" charset="0"/>
                <a:ea typeface="Calibri" panose="020F0502020204030204" pitchFamily="34" charset="0"/>
              </a:rPr>
              <a:t>4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</a:rPr>
              <a:t> − 2x</a:t>
            </a:r>
            <a:r>
              <a:rPr lang="de-DE" baseline="30000" dirty="0">
                <a:latin typeface="Arial" panose="020B0604020202020204" pitchFamily="34" charset="0"/>
                <a:ea typeface="Calibri" panose="020F0502020204030204" pitchFamily="34" charset="0"/>
              </a:rPr>
              <a:t>3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</a:rPr>
              <a:t> + 12x + 1,5</a:t>
            </a:r>
            <a:endParaRPr lang="de-DE" dirty="0"/>
          </a:p>
        </p:txBody>
      </p:sp>
      <p:graphicFrame>
        <p:nvGraphicFramePr>
          <p:cNvPr id="23" name="Diagramm 22">
            <a:extLst>
              <a:ext uri="{FF2B5EF4-FFF2-40B4-BE49-F238E27FC236}">
                <a16:creationId xmlns:a16="http://schemas.microsoft.com/office/drawing/2014/main" id="{96FF83CB-C084-420A-8ABA-EC0349A3D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910091"/>
              </p:ext>
            </p:extLst>
          </p:nvPr>
        </p:nvGraphicFramePr>
        <p:xfrm>
          <a:off x="6608982" y="2902604"/>
          <a:ext cx="4504987" cy="29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5F186B74-E497-4C12-936A-7226FF7BC015}"/>
              </a:ext>
            </a:extLst>
          </p:cNvPr>
          <p:cNvSpPr/>
          <p:nvPr/>
        </p:nvSpPr>
        <p:spPr>
          <a:xfrm>
            <a:off x="6994187" y="3340806"/>
            <a:ext cx="3871609" cy="1693253"/>
          </a:xfrm>
          <a:custGeom>
            <a:avLst/>
            <a:gdLst>
              <a:gd name="connsiteX0" fmla="*/ 0 w 3871609"/>
              <a:gd name="connsiteY0" fmla="*/ 1328471 h 1693253"/>
              <a:gd name="connsiteX1" fmla="*/ 476656 w 3871609"/>
              <a:gd name="connsiteY1" fmla="*/ 1659211 h 1693253"/>
              <a:gd name="connsiteX2" fmla="*/ 1439694 w 3871609"/>
              <a:gd name="connsiteY2" fmla="*/ 598896 h 1693253"/>
              <a:gd name="connsiteX3" fmla="*/ 2383277 w 3871609"/>
              <a:gd name="connsiteY3" fmla="*/ 1620300 h 1693253"/>
              <a:gd name="connsiteX4" fmla="*/ 3492230 w 3871609"/>
              <a:gd name="connsiteY4" fmla="*/ 93058 h 1693253"/>
              <a:gd name="connsiteX5" fmla="*/ 3871609 w 3871609"/>
              <a:gd name="connsiteY5" fmla="*/ 170879 h 169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1609" h="1693253">
                <a:moveTo>
                  <a:pt x="0" y="1328471"/>
                </a:moveTo>
                <a:cubicBezTo>
                  <a:pt x="118353" y="1554639"/>
                  <a:pt x="236707" y="1780807"/>
                  <a:pt x="476656" y="1659211"/>
                </a:cubicBezTo>
                <a:cubicBezTo>
                  <a:pt x="716605" y="1537615"/>
                  <a:pt x="1121924" y="605381"/>
                  <a:pt x="1439694" y="598896"/>
                </a:cubicBezTo>
                <a:cubicBezTo>
                  <a:pt x="1757464" y="592411"/>
                  <a:pt x="2041188" y="1704606"/>
                  <a:pt x="2383277" y="1620300"/>
                </a:cubicBezTo>
                <a:cubicBezTo>
                  <a:pt x="2725366" y="1535994"/>
                  <a:pt x="3244175" y="334628"/>
                  <a:pt x="3492230" y="93058"/>
                </a:cubicBezTo>
                <a:cubicBezTo>
                  <a:pt x="3740285" y="-148512"/>
                  <a:pt x="3810001" y="154666"/>
                  <a:pt x="3871609" y="1708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30ACC32-46B5-47C8-8797-29D14D47056C}"/>
              </a:ext>
            </a:extLst>
          </p:cNvPr>
          <p:cNvGrpSpPr/>
          <p:nvPr/>
        </p:nvGrpSpPr>
        <p:grpSpPr>
          <a:xfrm>
            <a:off x="7919760" y="4363104"/>
            <a:ext cx="1960297" cy="114647"/>
            <a:chOff x="7919760" y="4363104"/>
            <a:chExt cx="1960297" cy="114647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C757382-C97D-4F0D-9C1A-388EC3866C5A}"/>
                </a:ext>
              </a:extLst>
            </p:cNvPr>
            <p:cNvSpPr/>
            <p:nvPr/>
          </p:nvSpPr>
          <p:spPr>
            <a:xfrm>
              <a:off x="7919760" y="436310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8C68B17-4015-4FB1-A45B-4C70C6B24116}"/>
                </a:ext>
              </a:extLst>
            </p:cNvPr>
            <p:cNvSpPr/>
            <p:nvPr/>
          </p:nvSpPr>
          <p:spPr>
            <a:xfrm>
              <a:off x="8874544" y="443203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09D3660-4E77-4CC6-8FB5-0E4A937F3020}"/>
                </a:ext>
              </a:extLst>
            </p:cNvPr>
            <p:cNvSpPr/>
            <p:nvPr/>
          </p:nvSpPr>
          <p:spPr>
            <a:xfrm>
              <a:off x="9834338" y="441905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6638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/>
      <p:bldGraphic spid="23" grpId="0">
        <p:bldAsOne/>
      </p:bldGraphic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B4C63-65B5-4653-A699-A9D27492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</a:t>
            </a:r>
            <a:r>
              <a:rPr lang="de-DE" dirty="0" err="1"/>
              <a:t>LAKe</a:t>
            </a:r>
            <a:r>
              <a:rPr lang="de-DE" dirty="0"/>
              <a:t>:  Working</a:t>
            </a: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1DD6D4A7-0C3F-4CBE-8E2F-76B48482C077}"/>
              </a:ext>
            </a:extLst>
          </p:cNvPr>
          <p:cNvGrpSpPr/>
          <p:nvPr/>
        </p:nvGrpSpPr>
        <p:grpSpPr>
          <a:xfrm>
            <a:off x="0" y="2101174"/>
            <a:ext cx="11882479" cy="4484913"/>
            <a:chOff x="53359" y="589385"/>
            <a:chExt cx="11961163" cy="521849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EEFCDBB-E348-41E0-8E16-7215CEA99A9D}"/>
                </a:ext>
              </a:extLst>
            </p:cNvPr>
            <p:cNvGrpSpPr/>
            <p:nvPr/>
          </p:nvGrpSpPr>
          <p:grpSpPr>
            <a:xfrm>
              <a:off x="53359" y="589385"/>
              <a:ext cx="10645104" cy="5218490"/>
              <a:chOff x="376917" y="1884785"/>
              <a:chExt cx="10645104" cy="5218490"/>
            </a:xfrm>
          </p:grpSpPr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A0EC4FDF-34F7-43F1-817F-BF8BD2B94C5D}"/>
                  </a:ext>
                </a:extLst>
              </p:cNvPr>
              <p:cNvSpPr/>
              <p:nvPr/>
            </p:nvSpPr>
            <p:spPr>
              <a:xfrm>
                <a:off x="2329543" y="1884785"/>
                <a:ext cx="8692478" cy="5218490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tIns="0" bIns="5112000"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Data Lake</a:t>
                </a: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A71896CC-A836-4D17-AFA2-4A7EEFC6A36D}"/>
                  </a:ext>
                </a:extLst>
              </p:cNvPr>
              <p:cNvSpPr/>
              <p:nvPr/>
            </p:nvSpPr>
            <p:spPr>
              <a:xfrm>
                <a:off x="2222324" y="3443887"/>
                <a:ext cx="224971" cy="1494971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sz="1400" dirty="0"/>
                  <a:t>Verbindung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81C6689E-2675-4F18-85B6-A0052A984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7096" y="3811701"/>
                <a:ext cx="405228" cy="3326"/>
              </a:xfrm>
              <a:prstGeom prst="straightConnector1">
                <a:avLst/>
              </a:prstGeom>
              <a:ln w="34925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12D8556F-6527-4FED-969D-9F5D31B2D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7096" y="4673486"/>
                <a:ext cx="392704" cy="12814"/>
              </a:xfrm>
              <a:prstGeom prst="straightConnector1">
                <a:avLst/>
              </a:prstGeom>
              <a:ln w="34925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FAD73A2-1E07-4872-B790-44543BE45600}"/>
                  </a:ext>
                </a:extLst>
              </p:cNvPr>
              <p:cNvSpPr/>
              <p:nvPr/>
            </p:nvSpPr>
            <p:spPr>
              <a:xfrm>
                <a:off x="376917" y="2533651"/>
                <a:ext cx="1440179" cy="33858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Daten-quellen</a:t>
                </a:r>
              </a:p>
            </p:txBody>
          </p:sp>
        </p:grp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27FBFE8E-04D3-4F40-9A4A-DB1E7354F7AB}"/>
                </a:ext>
              </a:extLst>
            </p:cNvPr>
            <p:cNvSpPr/>
            <p:nvPr/>
          </p:nvSpPr>
          <p:spPr>
            <a:xfrm>
              <a:off x="2277508" y="948818"/>
              <a:ext cx="1762620" cy="3580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LANDING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RAW</a:t>
              </a:r>
            </a:p>
          </p:txBody>
        </p:sp>
        <p:sp>
          <p:nvSpPr>
            <p:cNvPr id="11" name="Flussdiagramm: Magnetplattenspeicher 10">
              <a:extLst>
                <a:ext uri="{FF2B5EF4-FFF2-40B4-BE49-F238E27FC236}">
                  <a16:creationId xmlns:a16="http://schemas.microsoft.com/office/drawing/2014/main" id="{62D18E21-B4DB-4E5E-9F26-6E5ED16FC6BE}"/>
                </a:ext>
              </a:extLst>
            </p:cNvPr>
            <p:cNvSpPr/>
            <p:nvPr/>
          </p:nvSpPr>
          <p:spPr>
            <a:xfrm>
              <a:off x="378157" y="2355675"/>
              <a:ext cx="790581" cy="4201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Magnetplattenspeicher 11">
              <a:extLst>
                <a:ext uri="{FF2B5EF4-FFF2-40B4-BE49-F238E27FC236}">
                  <a16:creationId xmlns:a16="http://schemas.microsoft.com/office/drawing/2014/main" id="{BB42F694-8D25-42B2-B526-D0FE8EB197B9}"/>
                </a:ext>
              </a:extLst>
            </p:cNvPr>
            <p:cNvSpPr/>
            <p:nvPr/>
          </p:nvSpPr>
          <p:spPr>
            <a:xfrm>
              <a:off x="378157" y="2057132"/>
              <a:ext cx="790581" cy="4201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lussdiagramm: Magnetplattenspeicher 12">
              <a:extLst>
                <a:ext uri="{FF2B5EF4-FFF2-40B4-BE49-F238E27FC236}">
                  <a16:creationId xmlns:a16="http://schemas.microsoft.com/office/drawing/2014/main" id="{82B37252-5240-47D5-B191-0C8E55D693F8}"/>
                </a:ext>
              </a:extLst>
            </p:cNvPr>
            <p:cNvSpPr/>
            <p:nvPr/>
          </p:nvSpPr>
          <p:spPr>
            <a:xfrm>
              <a:off x="383531" y="3194580"/>
              <a:ext cx="790581" cy="4201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lussdiagramm: Magnetplattenspeicher 13">
              <a:extLst>
                <a:ext uri="{FF2B5EF4-FFF2-40B4-BE49-F238E27FC236}">
                  <a16:creationId xmlns:a16="http://schemas.microsoft.com/office/drawing/2014/main" id="{FCC3B22E-F4FC-4ABB-B38A-F738339A7F3B}"/>
                </a:ext>
              </a:extLst>
            </p:cNvPr>
            <p:cNvSpPr/>
            <p:nvPr/>
          </p:nvSpPr>
          <p:spPr>
            <a:xfrm>
              <a:off x="383531" y="2896037"/>
              <a:ext cx="790581" cy="4201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lussdiagramm: Magnetplattenspeicher 14">
              <a:extLst>
                <a:ext uri="{FF2B5EF4-FFF2-40B4-BE49-F238E27FC236}">
                  <a16:creationId xmlns:a16="http://schemas.microsoft.com/office/drawing/2014/main" id="{19F9004B-6F18-4B62-9AAC-C273D08463D7}"/>
                </a:ext>
              </a:extLst>
            </p:cNvPr>
            <p:cNvSpPr/>
            <p:nvPr/>
          </p:nvSpPr>
          <p:spPr>
            <a:xfrm>
              <a:off x="378157" y="4042472"/>
              <a:ext cx="790581" cy="4201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lussdiagramm: Magnetplattenspeicher 15">
              <a:extLst>
                <a:ext uri="{FF2B5EF4-FFF2-40B4-BE49-F238E27FC236}">
                  <a16:creationId xmlns:a16="http://schemas.microsoft.com/office/drawing/2014/main" id="{69791B0E-FB2B-48A9-B301-C4482A48AD49}"/>
                </a:ext>
              </a:extLst>
            </p:cNvPr>
            <p:cNvSpPr/>
            <p:nvPr/>
          </p:nvSpPr>
          <p:spPr>
            <a:xfrm>
              <a:off x="378157" y="3743929"/>
              <a:ext cx="790581" cy="4201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12CAD895-6198-48E6-98E7-528E40EB5B7B}"/>
                </a:ext>
              </a:extLst>
            </p:cNvPr>
            <p:cNvSpPr/>
            <p:nvPr/>
          </p:nvSpPr>
          <p:spPr>
            <a:xfrm>
              <a:off x="7499143" y="941351"/>
              <a:ext cx="3007525" cy="35800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WORKING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EDC6BB1-FA5F-4B03-B9BB-87588C13589E}"/>
                </a:ext>
              </a:extLst>
            </p:cNvPr>
            <p:cNvSpPr/>
            <p:nvPr/>
          </p:nvSpPr>
          <p:spPr>
            <a:xfrm>
              <a:off x="7712559" y="1403309"/>
              <a:ext cx="1295400" cy="8147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Feature </a:t>
              </a:r>
              <a:r>
                <a:rPr lang="de-DE" sz="1600" dirty="0" err="1">
                  <a:solidFill>
                    <a:schemeClr val="tx1"/>
                  </a:solidFill>
                </a:rPr>
                <a:t>Extraction</a:t>
              </a:r>
              <a:r>
                <a:rPr lang="de-DE" sz="1600" dirty="0">
                  <a:solidFill>
                    <a:schemeClr val="tx1"/>
                  </a:solidFill>
                </a:rPr>
                <a:t> &amp; </a:t>
              </a:r>
              <a:r>
                <a:rPr lang="de-DE" sz="1600" dirty="0" err="1">
                  <a:solidFill>
                    <a:schemeClr val="tx1"/>
                  </a:solidFill>
                </a:rPr>
                <a:t>Selection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1A9FD2E-5555-4FCE-9E10-2B25583F25B4}"/>
                </a:ext>
              </a:extLst>
            </p:cNvPr>
            <p:cNvSpPr/>
            <p:nvPr/>
          </p:nvSpPr>
          <p:spPr>
            <a:xfrm>
              <a:off x="7725256" y="2436803"/>
              <a:ext cx="1295400" cy="8147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Feature Trans-formation</a:t>
              </a:r>
              <a:endParaRPr lang="de-DE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39FCF29-54E9-40F6-93F7-025FB1051E59}"/>
                </a:ext>
              </a:extLst>
            </p:cNvPr>
            <p:cNvSpPr/>
            <p:nvPr/>
          </p:nvSpPr>
          <p:spPr>
            <a:xfrm>
              <a:off x="7744356" y="3470297"/>
              <a:ext cx="1295400" cy="8147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ML</a:t>
              </a:r>
              <a:endParaRPr lang="de-DE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Flussdiagramm: Magnetplattenspeicher 20">
              <a:extLst>
                <a:ext uri="{FF2B5EF4-FFF2-40B4-BE49-F238E27FC236}">
                  <a16:creationId xmlns:a16="http://schemas.microsoft.com/office/drawing/2014/main" id="{64F92941-FE97-4A4B-8221-C9103DD70003}"/>
                </a:ext>
              </a:extLst>
            </p:cNvPr>
            <p:cNvSpPr/>
            <p:nvPr/>
          </p:nvSpPr>
          <p:spPr>
            <a:xfrm>
              <a:off x="9221375" y="1682105"/>
              <a:ext cx="1158932" cy="1314985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Working Daten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708C53A-CB67-48BB-84C7-1C3C4B289C2A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8360259" y="2218054"/>
              <a:ext cx="12697" cy="21874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F8909CEA-737B-4E92-A377-6ABB2DD6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379359" y="3260362"/>
              <a:ext cx="12697" cy="21874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B67A152C-6DEB-4A5D-8493-45F28E158FE4}"/>
                </a:ext>
              </a:extLst>
            </p:cNvPr>
            <p:cNvCxnSpPr>
              <a:cxnSpLocks/>
              <a:stCxn id="20" idx="3"/>
              <a:endCxn id="21" idx="3"/>
            </p:cNvCxnSpPr>
            <p:nvPr/>
          </p:nvCxnSpPr>
          <p:spPr>
            <a:xfrm flipV="1">
              <a:off x="9039756" y="2997090"/>
              <a:ext cx="761085" cy="880580"/>
            </a:xfrm>
            <a:prstGeom prst="bentConnector2">
              <a:avLst/>
            </a:prstGeom>
            <a:ln w="47625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Verbinder: gewinkelt 24">
              <a:extLst>
                <a:ext uri="{FF2B5EF4-FFF2-40B4-BE49-F238E27FC236}">
                  <a16:creationId xmlns:a16="http://schemas.microsoft.com/office/drawing/2014/main" id="{61448EEB-DAC6-4A88-9E56-22C1A404C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8999" y="1409807"/>
              <a:ext cx="1106329" cy="1151822"/>
            </a:xfrm>
            <a:prstGeom prst="bentConnector4">
              <a:avLst>
                <a:gd name="adj1" fmla="val 20727"/>
                <a:gd name="adj2" fmla="val 119847"/>
              </a:avLst>
            </a:prstGeom>
            <a:ln w="47625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97F065F-1CA6-46BB-9587-6F61B40C4C9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261" y="2801046"/>
              <a:ext cx="178155" cy="0"/>
            </a:xfrm>
            <a:prstGeom prst="straightConnector1">
              <a:avLst/>
            </a:prstGeom>
            <a:ln w="412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fik 26" descr="Benutzer">
              <a:extLst>
                <a:ext uri="{FF2B5EF4-FFF2-40B4-BE49-F238E27FC236}">
                  <a16:creationId xmlns:a16="http://schemas.microsoft.com/office/drawing/2014/main" id="{DEF9A148-711E-44FD-8CF5-D1F72A5BB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33326" y="2499928"/>
              <a:ext cx="781196" cy="781196"/>
            </a:xfrm>
            <a:prstGeom prst="rect">
              <a:avLst/>
            </a:prstGeom>
          </p:spPr>
        </p:pic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F6E51D76-D335-46D6-B566-3B80A0E03CB5}"/>
                </a:ext>
              </a:extLst>
            </p:cNvPr>
            <p:cNvSpPr/>
            <p:nvPr/>
          </p:nvSpPr>
          <p:spPr>
            <a:xfrm>
              <a:off x="10581026" y="2143040"/>
              <a:ext cx="224971" cy="149497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200" dirty="0"/>
                <a:t>Analyse Interface</a:t>
              </a:r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3EA007A2-06F0-4E40-9DCC-8E99E3C31E7A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flipH="1">
              <a:off x="10805997" y="2890526"/>
              <a:ext cx="4273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fik 29" descr="Balkendiagramm">
              <a:extLst>
                <a:ext uri="{FF2B5EF4-FFF2-40B4-BE49-F238E27FC236}">
                  <a16:creationId xmlns:a16="http://schemas.microsoft.com/office/drawing/2014/main" id="{8A4ED6F5-959E-4AEB-87DA-2D0396313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04730" y="1704919"/>
              <a:ext cx="621120" cy="621120"/>
            </a:xfrm>
            <a:prstGeom prst="rect">
              <a:avLst/>
            </a:prstGeom>
          </p:spPr>
        </p:pic>
        <p:pic>
          <p:nvPicPr>
            <p:cNvPr id="31" name="Grafik 30" descr="Messgerät">
              <a:extLst>
                <a:ext uri="{FF2B5EF4-FFF2-40B4-BE49-F238E27FC236}">
                  <a16:creationId xmlns:a16="http://schemas.microsoft.com/office/drawing/2014/main" id="{D26C14CA-B11D-41B2-9693-2C05388E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1479" y="3343795"/>
              <a:ext cx="718630" cy="718630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07025800-B133-4BF7-8272-FAFF2116CC95}"/>
                </a:ext>
              </a:extLst>
            </p:cNvPr>
            <p:cNvSpPr/>
            <p:nvPr/>
          </p:nvSpPr>
          <p:spPr>
            <a:xfrm>
              <a:off x="3489961" y="4628235"/>
              <a:ext cx="5724525" cy="104343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Sandbox</a:t>
              </a:r>
            </a:p>
          </p:txBody>
        </p:sp>
        <p:sp>
          <p:nvSpPr>
            <p:cNvPr id="33" name="Flussdiagramm: Magnetplattenspeicher 32">
              <a:extLst>
                <a:ext uri="{FF2B5EF4-FFF2-40B4-BE49-F238E27FC236}">
                  <a16:creationId xmlns:a16="http://schemas.microsoft.com/office/drawing/2014/main" id="{D768E380-0EA6-49B7-8DF5-F5483C1519F2}"/>
                </a:ext>
              </a:extLst>
            </p:cNvPr>
            <p:cNvSpPr/>
            <p:nvPr/>
          </p:nvSpPr>
          <p:spPr>
            <a:xfrm>
              <a:off x="7418843" y="4667147"/>
              <a:ext cx="1158932" cy="973285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Temp</a:t>
              </a:r>
              <a:r>
                <a:rPr lang="de-DE" dirty="0">
                  <a:solidFill>
                    <a:schemeClr val="tx1"/>
                  </a:solidFill>
                </a:rPr>
                <a:t> Daten</a:t>
              </a:r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4230883-8DA0-4D67-8AB9-7A7B2CF7D956}"/>
                </a:ext>
              </a:extLst>
            </p:cNvPr>
            <p:cNvGrpSpPr/>
            <p:nvPr/>
          </p:nvGrpSpPr>
          <p:grpSpPr>
            <a:xfrm>
              <a:off x="4040128" y="948818"/>
              <a:ext cx="3232323" cy="3580069"/>
              <a:chOff x="8484174" y="2570126"/>
              <a:chExt cx="3232323" cy="3580069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FCDAEBCA-59B4-490D-8AB5-6B7E9132F3FF}"/>
                  </a:ext>
                </a:extLst>
              </p:cNvPr>
              <p:cNvSpPr/>
              <p:nvPr/>
            </p:nvSpPr>
            <p:spPr>
              <a:xfrm>
                <a:off x="8708972" y="2570126"/>
                <a:ext cx="3007525" cy="358006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tIns="0" bIns="0"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CURATED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A5DFBE70-FE78-47FC-B359-6E9F4989994B}"/>
                  </a:ext>
                </a:extLst>
              </p:cNvPr>
              <p:cNvSpPr/>
              <p:nvPr/>
            </p:nvSpPr>
            <p:spPr>
              <a:xfrm>
                <a:off x="8846187" y="3032085"/>
                <a:ext cx="1329643" cy="5397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550" dirty="0">
                    <a:solidFill>
                      <a:schemeClr val="tx1"/>
                    </a:solidFill>
                  </a:rPr>
                  <a:t>Anreicherung</a:t>
                </a: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41AB653-001B-457A-91A4-4E8E4C5FD071}"/>
                  </a:ext>
                </a:extLst>
              </p:cNvPr>
              <p:cNvSpPr/>
              <p:nvPr/>
            </p:nvSpPr>
            <p:spPr>
              <a:xfrm>
                <a:off x="8849359" y="3779829"/>
                <a:ext cx="1329643" cy="5397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chemeClr val="tx1"/>
                    </a:solidFill>
                  </a:rPr>
                  <a:t>Bereinigung</a:t>
                </a:r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5CCA7C89-B708-4326-B21D-1CE1667D55BC}"/>
                  </a:ext>
                </a:extLst>
              </p:cNvPr>
              <p:cNvSpPr/>
              <p:nvPr/>
            </p:nvSpPr>
            <p:spPr>
              <a:xfrm>
                <a:off x="8837313" y="4998278"/>
                <a:ext cx="1329643" cy="5341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chemeClr val="tx1"/>
                    </a:solidFill>
                  </a:rPr>
                  <a:t>Fehlende Werte</a:t>
                </a:r>
                <a:endParaRPr lang="de-DE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Flussdiagramm: Magnetplattenspeicher 38">
                <a:extLst>
                  <a:ext uri="{FF2B5EF4-FFF2-40B4-BE49-F238E27FC236}">
                    <a16:creationId xmlns:a16="http://schemas.microsoft.com/office/drawing/2014/main" id="{84B57849-0A2B-4C67-A92C-F912FA1289B2}"/>
                  </a:ext>
                </a:extLst>
              </p:cNvPr>
              <p:cNvSpPr/>
              <p:nvPr/>
            </p:nvSpPr>
            <p:spPr>
              <a:xfrm>
                <a:off x="10431204" y="3025130"/>
                <a:ext cx="1158932" cy="1314985"/>
              </a:xfrm>
              <a:prstGeom prst="flowChartMagneticDisk">
                <a:avLst/>
              </a:prstGeom>
              <a:solidFill>
                <a:schemeClr val="bg2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Curated</a:t>
                </a:r>
                <a:r>
                  <a:rPr lang="de-DE" dirty="0">
                    <a:solidFill>
                      <a:schemeClr val="tx1"/>
                    </a:solidFill>
                  </a:rPr>
                  <a:t> Daten</a:t>
                </a:r>
              </a:p>
            </p:txBody>
          </p: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AA794FDF-B781-46A3-8E66-A017E4B30796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9511009" y="3571813"/>
                <a:ext cx="3172" cy="208016"/>
              </a:xfrm>
              <a:prstGeom prst="straightConnector1">
                <a:avLst/>
              </a:prstGeom>
              <a:ln w="47625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B25D809B-414A-4FB3-856B-BD5E53E9D038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10179002" y="4049693"/>
                <a:ext cx="252202" cy="0"/>
              </a:xfrm>
              <a:prstGeom prst="straightConnector1">
                <a:avLst/>
              </a:prstGeom>
              <a:ln w="47625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Verbinder: gewinkelt 41">
                <a:extLst>
                  <a:ext uri="{FF2B5EF4-FFF2-40B4-BE49-F238E27FC236}">
                    <a16:creationId xmlns:a16="http://schemas.microsoft.com/office/drawing/2014/main" id="{BCF8D89E-002A-4BF1-A42E-A008CC6E62E2}"/>
                  </a:ext>
                </a:extLst>
              </p:cNvPr>
              <p:cNvCxnSpPr>
                <a:cxnSpLocks/>
                <a:stCxn id="39" idx="3"/>
                <a:endCxn id="38" idx="0"/>
              </p:cNvCxnSpPr>
              <p:nvPr/>
            </p:nvCxnSpPr>
            <p:spPr>
              <a:xfrm rot="5400000">
                <a:off x="9927322" y="3914929"/>
                <a:ext cx="658163" cy="1508535"/>
              </a:xfrm>
              <a:prstGeom prst="bentConnector3">
                <a:avLst>
                  <a:gd name="adj1" fmla="val 50000"/>
                </a:avLst>
              </a:prstGeom>
              <a:ln w="47625" cmpd="sng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Verbinder: gewinkelt 42">
                <a:extLst>
                  <a:ext uri="{FF2B5EF4-FFF2-40B4-BE49-F238E27FC236}">
                    <a16:creationId xmlns:a16="http://schemas.microsoft.com/office/drawing/2014/main" id="{5F97C253-7B33-485D-92FE-5956C678F1E6}"/>
                  </a:ext>
                </a:extLst>
              </p:cNvPr>
              <p:cNvCxnSpPr>
                <a:cxnSpLocks/>
                <a:stCxn id="10" idx="3"/>
                <a:endCxn id="36" idx="0"/>
              </p:cNvCxnSpPr>
              <p:nvPr/>
            </p:nvCxnSpPr>
            <p:spPr>
              <a:xfrm flipV="1">
                <a:off x="8484174" y="3032085"/>
                <a:ext cx="1026835" cy="1328076"/>
              </a:xfrm>
              <a:prstGeom prst="bentConnector4">
                <a:avLst>
                  <a:gd name="adj1" fmla="val 17628"/>
                  <a:gd name="adj2" fmla="val 120501"/>
                </a:avLst>
              </a:prstGeom>
              <a:ln w="47625" cmpd="sng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lussdiagramm: Magnetplattenspeicher 43">
                <a:extLst>
                  <a:ext uri="{FF2B5EF4-FFF2-40B4-BE49-F238E27FC236}">
                    <a16:creationId xmlns:a16="http://schemas.microsoft.com/office/drawing/2014/main" id="{353F64A3-3D14-41DF-87F2-5B3A9344308D}"/>
                  </a:ext>
                </a:extLst>
              </p:cNvPr>
              <p:cNvSpPr/>
              <p:nvPr/>
            </p:nvSpPr>
            <p:spPr>
              <a:xfrm>
                <a:off x="10431204" y="4834477"/>
                <a:ext cx="1141566" cy="430857"/>
              </a:xfrm>
              <a:prstGeom prst="flowChartMagneticDisk">
                <a:avLst/>
              </a:prstGeom>
              <a:solidFill>
                <a:schemeClr val="bg2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Anwendung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lussdiagramm: Magnetplattenspeicher 44">
                <a:extLst>
                  <a:ext uri="{FF2B5EF4-FFF2-40B4-BE49-F238E27FC236}">
                    <a16:creationId xmlns:a16="http://schemas.microsoft.com/office/drawing/2014/main" id="{FDBB10DA-03EA-40A6-BE18-58E45B653834}"/>
                  </a:ext>
                </a:extLst>
              </p:cNvPr>
              <p:cNvSpPr/>
              <p:nvPr/>
            </p:nvSpPr>
            <p:spPr>
              <a:xfrm>
                <a:off x="10429290" y="5337872"/>
                <a:ext cx="1141566" cy="430857"/>
              </a:xfrm>
              <a:prstGeom prst="flowChartMagneticDisk">
                <a:avLst/>
              </a:prstGeom>
              <a:solidFill>
                <a:schemeClr val="bg2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Anwendung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4031AF57-89A7-4DFD-B23E-DDF8C03B3DE7}"/>
                  </a:ext>
                </a:extLst>
              </p:cNvPr>
              <p:cNvSpPr txBox="1"/>
              <p:nvPr/>
            </p:nvSpPr>
            <p:spPr>
              <a:xfrm>
                <a:off x="10757185" y="5683619"/>
                <a:ext cx="48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</a:p>
            </p:txBody>
          </p: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6574A959-1FF9-48BF-9A9E-93F48A4E0253}"/>
                  </a:ext>
                </a:extLst>
              </p:cNvPr>
              <p:cNvCxnSpPr>
                <a:cxnSpLocks/>
                <a:endCxn id="44" idx="2"/>
              </p:cNvCxnSpPr>
              <p:nvPr/>
            </p:nvCxnSpPr>
            <p:spPr>
              <a:xfrm flipV="1">
                <a:off x="10186016" y="5049906"/>
                <a:ext cx="245188" cy="80504"/>
              </a:xfrm>
              <a:prstGeom prst="straightConnector1">
                <a:avLst/>
              </a:prstGeom>
              <a:ln w="47625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E77AFFE6-ACE8-42D3-8205-961193222600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10166956" y="5459480"/>
                <a:ext cx="262334" cy="93821"/>
              </a:xfrm>
              <a:prstGeom prst="straightConnector1">
                <a:avLst/>
              </a:prstGeom>
              <a:ln w="47625">
                <a:solidFill>
                  <a:schemeClr val="tx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717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FF86-8A70-4F7D-90C3-2745DD6E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9" name="Flussdiagramm: Magnetplattenspeicher 38">
            <a:extLst>
              <a:ext uri="{FF2B5EF4-FFF2-40B4-BE49-F238E27FC236}">
                <a16:creationId xmlns:a16="http://schemas.microsoft.com/office/drawing/2014/main" id="{A9887D40-A4B5-40E8-8BAB-25DD1272C6D6}"/>
              </a:ext>
            </a:extLst>
          </p:cNvPr>
          <p:cNvSpPr/>
          <p:nvPr/>
        </p:nvSpPr>
        <p:spPr>
          <a:xfrm>
            <a:off x="628482" y="5750051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CRM</a:t>
            </a:r>
            <a:endParaRPr lang="de-DE" dirty="0"/>
          </a:p>
        </p:txBody>
      </p:sp>
      <p:sp>
        <p:nvSpPr>
          <p:cNvPr id="40" name="Flussdiagramm: Magnetplattenspeicher 39">
            <a:extLst>
              <a:ext uri="{FF2B5EF4-FFF2-40B4-BE49-F238E27FC236}">
                <a16:creationId xmlns:a16="http://schemas.microsoft.com/office/drawing/2014/main" id="{A0B87EDC-775E-4864-AE5E-6CC738BE4346}"/>
              </a:ext>
            </a:extLst>
          </p:cNvPr>
          <p:cNvSpPr/>
          <p:nvPr/>
        </p:nvSpPr>
        <p:spPr>
          <a:xfrm>
            <a:off x="1913538" y="5744706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ERP</a:t>
            </a:r>
          </a:p>
        </p:txBody>
      </p: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EA41F965-3833-456A-9F4F-894FC887BFD0}"/>
              </a:ext>
            </a:extLst>
          </p:cNvPr>
          <p:cNvSpPr/>
          <p:nvPr/>
        </p:nvSpPr>
        <p:spPr>
          <a:xfrm>
            <a:off x="3197123" y="5744706"/>
            <a:ext cx="728165" cy="452167"/>
          </a:xfrm>
          <a:prstGeom prst="flowChartMagneticDisk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84AC645-3FDD-4BB9-A1F7-7D5C4555A9A6}"/>
              </a:ext>
            </a:extLst>
          </p:cNvPr>
          <p:cNvSpPr/>
          <p:nvPr/>
        </p:nvSpPr>
        <p:spPr>
          <a:xfrm>
            <a:off x="439593" y="4745928"/>
            <a:ext cx="3676056" cy="72229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ETL</a:t>
            </a:r>
            <a:endParaRPr lang="de-DE" dirty="0"/>
          </a:p>
        </p:txBody>
      </p:sp>
      <p:sp>
        <p:nvSpPr>
          <p:cNvPr id="43" name="Flussdiagramm: Magnetplattenspeicher 42">
            <a:extLst>
              <a:ext uri="{FF2B5EF4-FFF2-40B4-BE49-F238E27FC236}">
                <a16:creationId xmlns:a16="http://schemas.microsoft.com/office/drawing/2014/main" id="{3F219399-BB12-4034-884E-2A5AF2EC449B}"/>
              </a:ext>
            </a:extLst>
          </p:cNvPr>
          <p:cNvSpPr/>
          <p:nvPr/>
        </p:nvSpPr>
        <p:spPr>
          <a:xfrm>
            <a:off x="878546" y="3986934"/>
            <a:ext cx="2682660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Zentrale Kernschicht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8741A9E6-7930-4135-B356-7299DD40C0D5}"/>
              </a:ext>
            </a:extLst>
          </p:cNvPr>
          <p:cNvSpPr/>
          <p:nvPr/>
        </p:nvSpPr>
        <p:spPr>
          <a:xfrm>
            <a:off x="878546" y="3193508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Rechnungs-wesen</a:t>
            </a:r>
          </a:p>
        </p:txBody>
      </p:sp>
      <p:sp>
        <p:nvSpPr>
          <p:cNvPr id="45" name="Flussdiagramm: Magnetplattenspeicher 44">
            <a:extLst>
              <a:ext uri="{FF2B5EF4-FFF2-40B4-BE49-F238E27FC236}">
                <a16:creationId xmlns:a16="http://schemas.microsoft.com/office/drawing/2014/main" id="{3C977E2B-80C9-4F2B-B93D-4CA7B5B0C862}"/>
              </a:ext>
            </a:extLst>
          </p:cNvPr>
          <p:cNvSpPr/>
          <p:nvPr/>
        </p:nvSpPr>
        <p:spPr>
          <a:xfrm>
            <a:off x="2833039" y="3195618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/>
              <a:t>Finanzen</a:t>
            </a:r>
            <a:endParaRPr lang="de-DE" sz="12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DC07D39-AA7F-4A1B-A5CA-2255F99E92E7}"/>
              </a:ext>
            </a:extLst>
          </p:cNvPr>
          <p:cNvSpPr/>
          <p:nvPr/>
        </p:nvSpPr>
        <p:spPr>
          <a:xfrm>
            <a:off x="440572" y="2967445"/>
            <a:ext cx="3676056" cy="15859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Gleichschenkliges Dreieck 46">
            <a:extLst>
              <a:ext uri="{FF2B5EF4-FFF2-40B4-BE49-F238E27FC236}">
                <a16:creationId xmlns:a16="http://schemas.microsoft.com/office/drawing/2014/main" id="{7B4C87E0-EC80-495F-8C4B-8914D911F8E7}"/>
              </a:ext>
            </a:extLst>
          </p:cNvPr>
          <p:cNvSpPr/>
          <p:nvPr/>
        </p:nvSpPr>
        <p:spPr>
          <a:xfrm>
            <a:off x="439593" y="2163683"/>
            <a:ext cx="3654526" cy="611261"/>
          </a:xfrm>
          <a:prstGeom prst="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Anwendungen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43379E45-47AC-43BD-AECA-D4D1C3F66B24}"/>
              </a:ext>
            </a:extLst>
          </p:cNvPr>
          <p:cNvSpPr/>
          <p:nvPr/>
        </p:nvSpPr>
        <p:spPr>
          <a:xfrm>
            <a:off x="878546" y="2787916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: nach unten 48">
            <a:extLst>
              <a:ext uri="{FF2B5EF4-FFF2-40B4-BE49-F238E27FC236}">
                <a16:creationId xmlns:a16="http://schemas.microsoft.com/office/drawing/2014/main" id="{A68B0639-4C77-4425-97D3-F82F2A73543E}"/>
              </a:ext>
            </a:extLst>
          </p:cNvPr>
          <p:cNvSpPr/>
          <p:nvPr/>
        </p:nvSpPr>
        <p:spPr>
          <a:xfrm>
            <a:off x="3138156" y="2787916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unten 49">
            <a:extLst>
              <a:ext uri="{FF2B5EF4-FFF2-40B4-BE49-F238E27FC236}">
                <a16:creationId xmlns:a16="http://schemas.microsoft.com/office/drawing/2014/main" id="{D42CEC16-778D-4A2A-AA1D-774825937ADD}"/>
              </a:ext>
            </a:extLst>
          </p:cNvPr>
          <p:cNvSpPr/>
          <p:nvPr/>
        </p:nvSpPr>
        <p:spPr>
          <a:xfrm rot="10800000">
            <a:off x="2103653" y="4569888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: nach unten 50">
            <a:extLst>
              <a:ext uri="{FF2B5EF4-FFF2-40B4-BE49-F238E27FC236}">
                <a16:creationId xmlns:a16="http://schemas.microsoft.com/office/drawing/2014/main" id="{8BA2503E-1451-4B99-A7A7-306DABD04730}"/>
              </a:ext>
            </a:extLst>
          </p:cNvPr>
          <p:cNvSpPr/>
          <p:nvPr/>
        </p:nvSpPr>
        <p:spPr>
          <a:xfrm rot="10800000">
            <a:off x="822023" y="5528573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E01906C0-653C-45C1-9026-2C9DA49FD08A}"/>
              </a:ext>
            </a:extLst>
          </p:cNvPr>
          <p:cNvSpPr/>
          <p:nvPr/>
        </p:nvSpPr>
        <p:spPr>
          <a:xfrm rot="10800000">
            <a:off x="2104631" y="5528572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: nach unten 52">
            <a:extLst>
              <a:ext uri="{FF2B5EF4-FFF2-40B4-BE49-F238E27FC236}">
                <a16:creationId xmlns:a16="http://schemas.microsoft.com/office/drawing/2014/main" id="{50A8E01C-5E04-4F2F-B9D6-75627A4AE019}"/>
              </a:ext>
            </a:extLst>
          </p:cNvPr>
          <p:cNvSpPr/>
          <p:nvPr/>
        </p:nvSpPr>
        <p:spPr>
          <a:xfrm rot="10800000">
            <a:off x="3387237" y="5526675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4" name="Diagramm 53">
            <a:extLst>
              <a:ext uri="{FF2B5EF4-FFF2-40B4-BE49-F238E27FC236}">
                <a16:creationId xmlns:a16="http://schemas.microsoft.com/office/drawing/2014/main" id="{E1D87527-1E67-4283-A367-B29D4256C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3433"/>
              </p:ext>
            </p:extLst>
          </p:nvPr>
        </p:nvGraphicFramePr>
        <p:xfrm>
          <a:off x="1242628" y="4813725"/>
          <a:ext cx="735909" cy="59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BD66B16-4639-4091-9E42-EC0FC11CDDB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242629" y="3645675"/>
            <a:ext cx="6116" cy="36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3D2B045-5B52-43DF-8B93-AD33CA642216}"/>
              </a:ext>
            </a:extLst>
          </p:cNvPr>
          <p:cNvCxnSpPr>
            <a:cxnSpLocks/>
          </p:cNvCxnSpPr>
          <p:nvPr/>
        </p:nvCxnSpPr>
        <p:spPr>
          <a:xfrm flipH="1" flipV="1">
            <a:off x="3203969" y="3645675"/>
            <a:ext cx="6116" cy="36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396C234-7627-44A7-95E8-5E25BDA906A0}"/>
              </a:ext>
            </a:extLst>
          </p:cNvPr>
          <p:cNvSpPr txBox="1"/>
          <p:nvPr/>
        </p:nvSpPr>
        <p:spPr>
          <a:xfrm>
            <a:off x="4775181" y="2491708"/>
            <a:ext cx="2309790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i="1" dirty="0"/>
              <a:t>„Weitere Datenquellen“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BBFD908-2516-49BB-9735-8CD0645D13D8}"/>
              </a:ext>
            </a:extLst>
          </p:cNvPr>
          <p:cNvSpPr txBox="1"/>
          <p:nvPr/>
        </p:nvSpPr>
        <p:spPr>
          <a:xfrm>
            <a:off x="4996873" y="2967445"/>
            <a:ext cx="3315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Unternehmensinterne Systeme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Webshop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A57CAB9-1E97-4F98-9DE6-D6FE3147FA66}"/>
              </a:ext>
            </a:extLst>
          </p:cNvPr>
          <p:cNvSpPr/>
          <p:nvPr/>
        </p:nvSpPr>
        <p:spPr>
          <a:xfrm>
            <a:off x="8812480" y="3024774"/>
            <a:ext cx="1523897" cy="491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Formate</a:t>
            </a:r>
          </a:p>
        </p:txBody>
      </p:sp>
      <p:sp>
        <p:nvSpPr>
          <p:cNvPr id="59" name="Rechteck: abgerundete Ecken 58">
            <a:extLst>
              <a:ext uri="{FF2B5EF4-FFF2-40B4-BE49-F238E27FC236}">
                <a16:creationId xmlns:a16="http://schemas.microsoft.com/office/drawing/2014/main" id="{C19873BF-D926-43DE-AA14-97DADF6C0882}"/>
              </a:ext>
            </a:extLst>
          </p:cNvPr>
          <p:cNvSpPr/>
          <p:nvPr/>
        </p:nvSpPr>
        <p:spPr>
          <a:xfrm>
            <a:off x="8812480" y="3695525"/>
            <a:ext cx="1523897" cy="491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Qualität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30AF7CC9-27E5-4D80-ABBA-94B2597769C0}"/>
              </a:ext>
            </a:extLst>
          </p:cNvPr>
          <p:cNvSpPr/>
          <p:nvPr/>
        </p:nvSpPr>
        <p:spPr>
          <a:xfrm>
            <a:off x="8812479" y="4366276"/>
            <a:ext cx="1523897" cy="491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Inhalt</a:t>
            </a:r>
          </a:p>
        </p:txBody>
      </p: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EFE3D5E8-05E2-4C1A-8AAC-0F7A8479DD9F}"/>
              </a:ext>
            </a:extLst>
          </p:cNvPr>
          <p:cNvSpPr/>
          <p:nvPr/>
        </p:nvSpPr>
        <p:spPr>
          <a:xfrm>
            <a:off x="8812478" y="5034915"/>
            <a:ext cx="1523897" cy="491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Volumen</a:t>
            </a:r>
          </a:p>
        </p:txBody>
      </p:sp>
      <p:sp>
        <p:nvSpPr>
          <p:cNvPr id="21" name="Pfeil: nach links 20">
            <a:extLst>
              <a:ext uri="{FF2B5EF4-FFF2-40B4-BE49-F238E27FC236}">
                <a16:creationId xmlns:a16="http://schemas.microsoft.com/office/drawing/2014/main" id="{99D8CADE-B72C-4F38-9F15-D138C08BF9C3}"/>
              </a:ext>
            </a:extLst>
          </p:cNvPr>
          <p:cNvSpPr/>
          <p:nvPr/>
        </p:nvSpPr>
        <p:spPr>
          <a:xfrm>
            <a:off x="7998691" y="3516534"/>
            <a:ext cx="443345" cy="14156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FD09640-76A0-4A77-A9C4-96ACF107A476}"/>
              </a:ext>
            </a:extLst>
          </p:cNvPr>
          <p:cNvSpPr txBox="1"/>
          <p:nvPr/>
        </p:nvSpPr>
        <p:spPr>
          <a:xfrm rot="5400000">
            <a:off x="10511011" y="4209203"/>
            <a:ext cx="14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Heterogenität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CDA42B21-CAEE-450A-B5CB-A1CA63E5A560}"/>
              </a:ext>
            </a:extLst>
          </p:cNvPr>
          <p:cNvSpPr/>
          <p:nvPr/>
        </p:nvSpPr>
        <p:spPr>
          <a:xfrm>
            <a:off x="10529455" y="3024774"/>
            <a:ext cx="443345" cy="25019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Flussdiagramm: Magnetplattenspeicher 61">
            <a:extLst>
              <a:ext uri="{FF2B5EF4-FFF2-40B4-BE49-F238E27FC236}">
                <a16:creationId xmlns:a16="http://schemas.microsoft.com/office/drawing/2014/main" id="{F9A96C97-E099-41D2-A209-B0375ABDBA34}"/>
              </a:ext>
            </a:extLst>
          </p:cNvPr>
          <p:cNvSpPr/>
          <p:nvPr/>
        </p:nvSpPr>
        <p:spPr>
          <a:xfrm>
            <a:off x="3349523" y="5897106"/>
            <a:ext cx="728165" cy="452167"/>
          </a:xfrm>
          <a:prstGeom prst="flowChartMagneticDisk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63" name="Flussdiagramm: Magnetplattenspeicher 62">
            <a:extLst>
              <a:ext uri="{FF2B5EF4-FFF2-40B4-BE49-F238E27FC236}">
                <a16:creationId xmlns:a16="http://schemas.microsoft.com/office/drawing/2014/main" id="{C35CB221-8338-4D98-8354-D7FA2614860F}"/>
              </a:ext>
            </a:extLst>
          </p:cNvPr>
          <p:cNvSpPr/>
          <p:nvPr/>
        </p:nvSpPr>
        <p:spPr>
          <a:xfrm>
            <a:off x="3501923" y="6049506"/>
            <a:ext cx="728165" cy="452167"/>
          </a:xfrm>
          <a:prstGeom prst="flowChartMagneticDisk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64" name="Flussdiagramm: Magnetplattenspeicher 63">
            <a:extLst>
              <a:ext uri="{FF2B5EF4-FFF2-40B4-BE49-F238E27FC236}">
                <a16:creationId xmlns:a16="http://schemas.microsoft.com/office/drawing/2014/main" id="{8BA6E8E7-4335-4C50-9D4C-68C1C5F6678E}"/>
              </a:ext>
            </a:extLst>
          </p:cNvPr>
          <p:cNvSpPr/>
          <p:nvPr/>
        </p:nvSpPr>
        <p:spPr>
          <a:xfrm>
            <a:off x="3654323" y="6201906"/>
            <a:ext cx="728165" cy="452167"/>
          </a:xfrm>
          <a:prstGeom prst="flowChartMagneticDisk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C0A7092-C67D-49F0-8D84-FAF2EBF8F82B}"/>
              </a:ext>
            </a:extLst>
          </p:cNvPr>
          <p:cNvSpPr/>
          <p:nvPr/>
        </p:nvSpPr>
        <p:spPr>
          <a:xfrm>
            <a:off x="5027374" y="4293739"/>
            <a:ext cx="2743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Externe Daten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Marktdaten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Social</a:t>
            </a:r>
            <a:r>
              <a:rPr lang="de-DE" dirty="0"/>
              <a:t>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Wetterdaten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  <a:br>
              <a:rPr lang="de-DE" dirty="0"/>
            </a:br>
            <a:endParaRPr lang="de-DE" dirty="0"/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9D21C7F5-058D-461A-A06B-62B61ECEF4BB}"/>
              </a:ext>
            </a:extLst>
          </p:cNvPr>
          <p:cNvCxnSpPr>
            <a:stCxn id="45" idx="4"/>
            <a:endCxn id="64" idx="4"/>
          </p:cNvCxnSpPr>
          <p:nvPr/>
        </p:nvCxnSpPr>
        <p:spPr>
          <a:xfrm>
            <a:off x="3561204" y="3421702"/>
            <a:ext cx="821284" cy="3006288"/>
          </a:xfrm>
          <a:prstGeom prst="bentConnector3">
            <a:avLst>
              <a:gd name="adj1" fmla="val 17539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3" grpId="0" animBg="1"/>
      <p:bldP spid="5" grpId="0" animBg="1"/>
      <p:bldP spid="17" grpId="0"/>
      <p:bldP spid="19" grpId="0" animBg="1"/>
      <p:bldP spid="59" grpId="0" animBg="1"/>
      <p:bldP spid="60" grpId="0" animBg="1"/>
      <p:bldP spid="61" grpId="0" animBg="1"/>
      <p:bldP spid="21" grpId="0" animBg="1"/>
      <p:bldP spid="22" grpId="0"/>
      <p:bldP spid="24" grpId="0" animBg="1"/>
      <p:bldP spid="62" grpId="0" animBg="1"/>
      <p:bldP spid="63" grpId="0" animBg="1"/>
      <p:bldP spid="64" grpId="0" animBg="1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AC432-99FE-44D3-9DC2-D4332809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</a:t>
            </a:r>
            <a:r>
              <a:rPr lang="de-DE" dirty="0" err="1"/>
              <a:t>LAKe</a:t>
            </a:r>
            <a:r>
              <a:rPr lang="de-DE" dirty="0"/>
              <a:t>:  ml </a:t>
            </a:r>
            <a:r>
              <a:rPr lang="de-DE" dirty="0" err="1"/>
              <a:t>prozess</a:t>
            </a:r>
            <a:endParaRPr lang="de-DE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3A46B76-0626-432F-917B-9089989C6D19}"/>
              </a:ext>
            </a:extLst>
          </p:cNvPr>
          <p:cNvGrpSpPr/>
          <p:nvPr/>
        </p:nvGrpSpPr>
        <p:grpSpPr>
          <a:xfrm>
            <a:off x="466763" y="2713180"/>
            <a:ext cx="11110946" cy="2474665"/>
            <a:chOff x="466763" y="2713180"/>
            <a:chExt cx="11110946" cy="2474665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449C103C-7B2C-498D-BDD8-2C80DA874016}"/>
                </a:ext>
              </a:extLst>
            </p:cNvPr>
            <p:cNvSpPr txBox="1"/>
            <p:nvPr/>
          </p:nvSpPr>
          <p:spPr>
            <a:xfrm>
              <a:off x="581192" y="4449181"/>
              <a:ext cx="29232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/>
                <a:t>Feature </a:t>
              </a:r>
              <a:r>
                <a:rPr lang="de-DE" sz="1200" dirty="0" err="1"/>
                <a:t>Selection</a:t>
              </a:r>
              <a:r>
                <a:rPr lang="de-DE" sz="1200" dirty="0"/>
                <a:t>/</a:t>
              </a:r>
              <a:r>
                <a:rPr lang="de-DE" sz="1200" dirty="0" err="1"/>
                <a:t>Extraction</a:t>
              </a:r>
              <a:endParaRPr lang="de-DE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/>
                <a:t>Feature Transformation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dirty="0"/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D3200CBB-E80F-4386-85FB-CF6D3502DF37}"/>
                </a:ext>
              </a:extLst>
            </p:cNvPr>
            <p:cNvGrpSpPr/>
            <p:nvPr/>
          </p:nvGrpSpPr>
          <p:grpSpPr>
            <a:xfrm>
              <a:off x="466763" y="2713180"/>
              <a:ext cx="11110946" cy="2428867"/>
              <a:chOff x="466763" y="2713180"/>
              <a:chExt cx="11110946" cy="2428867"/>
            </a:xfrm>
          </p:grpSpPr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9AF0CA03-32B3-4CCC-B564-0258B7A1ADA0}"/>
                  </a:ext>
                </a:extLst>
              </p:cNvPr>
              <p:cNvSpPr/>
              <p:nvPr/>
            </p:nvSpPr>
            <p:spPr>
              <a:xfrm>
                <a:off x="466763" y="2713184"/>
                <a:ext cx="2403047" cy="2428863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Vorbereitung</a:t>
                </a:r>
              </a:p>
            </p:txBody>
          </p:sp>
          <p:sp>
            <p:nvSpPr>
              <p:cNvPr id="5" name="Flussdiagramm: Magnetplattenspeicher 4">
                <a:extLst>
                  <a:ext uri="{FF2B5EF4-FFF2-40B4-BE49-F238E27FC236}">
                    <a16:creationId xmlns:a16="http://schemas.microsoft.com/office/drawing/2014/main" id="{3C16DC05-D042-472D-BEE8-4296025DF626}"/>
                  </a:ext>
                </a:extLst>
              </p:cNvPr>
              <p:cNvSpPr/>
              <p:nvPr/>
            </p:nvSpPr>
            <p:spPr>
              <a:xfrm>
                <a:off x="544685" y="3203746"/>
                <a:ext cx="595354" cy="538089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11CD7F4A-ABDF-4B03-A254-29F713CCB53D}"/>
                  </a:ext>
                </a:extLst>
              </p:cNvPr>
              <p:cNvSpPr/>
              <p:nvPr/>
            </p:nvSpPr>
            <p:spPr>
              <a:xfrm>
                <a:off x="6272029" y="2713182"/>
                <a:ext cx="2403047" cy="2428863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Modellbewertung</a:t>
                </a:r>
              </a:p>
            </p:txBody>
          </p: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AA98524B-29A1-4AC7-A062-4395E1AD31A9}"/>
                  </a:ext>
                </a:extLst>
              </p:cNvPr>
              <p:cNvSpPr/>
              <p:nvPr/>
            </p:nvSpPr>
            <p:spPr>
              <a:xfrm>
                <a:off x="9174662" y="2713181"/>
                <a:ext cx="2403047" cy="2428863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Vorhersage</a:t>
                </a:r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9C7F6301-148D-495D-AF8E-60F1652C9B46}"/>
                  </a:ext>
                </a:extLst>
              </p:cNvPr>
              <p:cNvSpPr/>
              <p:nvPr/>
            </p:nvSpPr>
            <p:spPr>
              <a:xfrm>
                <a:off x="3369395" y="2713180"/>
                <a:ext cx="2403047" cy="2428863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Modellauswahl</a:t>
                </a:r>
              </a:p>
            </p:txBody>
          </p:sp>
          <p:sp>
            <p:nvSpPr>
              <p:cNvPr id="13" name="Pfeil: nach rechts 12">
                <a:extLst>
                  <a:ext uri="{FF2B5EF4-FFF2-40B4-BE49-F238E27FC236}">
                    <a16:creationId xmlns:a16="http://schemas.microsoft.com/office/drawing/2014/main" id="{86399EC4-906B-4743-A8FA-F37F7321ACA3}"/>
                  </a:ext>
                </a:extLst>
              </p:cNvPr>
              <p:cNvSpPr/>
              <p:nvPr/>
            </p:nvSpPr>
            <p:spPr>
              <a:xfrm>
                <a:off x="2939143" y="3755054"/>
                <a:ext cx="362857" cy="2975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960EFBAE-BDCA-48B1-AB85-F6BED4CCD54A}"/>
                  </a:ext>
                </a:extLst>
              </p:cNvPr>
              <p:cNvSpPr/>
              <p:nvPr/>
            </p:nvSpPr>
            <p:spPr>
              <a:xfrm>
                <a:off x="5840806" y="3755054"/>
                <a:ext cx="362857" cy="2975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Pfeil: nach rechts 14">
                <a:extLst>
                  <a:ext uri="{FF2B5EF4-FFF2-40B4-BE49-F238E27FC236}">
                    <a16:creationId xmlns:a16="http://schemas.microsoft.com/office/drawing/2014/main" id="{22976CE7-81EA-4886-856F-8C040C904DD0}"/>
                  </a:ext>
                </a:extLst>
              </p:cNvPr>
              <p:cNvSpPr/>
              <p:nvPr/>
            </p:nvSpPr>
            <p:spPr>
              <a:xfrm>
                <a:off x="8743440" y="3755054"/>
                <a:ext cx="362857" cy="2975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A69D882-2494-4981-B2BC-A25EFBA3FE6F}"/>
                  </a:ext>
                </a:extLst>
              </p:cNvPr>
              <p:cNvSpPr/>
              <p:nvPr/>
            </p:nvSpPr>
            <p:spPr>
              <a:xfrm>
                <a:off x="3968903" y="3582239"/>
                <a:ext cx="1145901" cy="70687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solidFill>
                      <a:schemeClr val="tx1"/>
                    </a:solidFill>
                  </a:rPr>
                  <a:t>Verfahren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D7D49CEA-B976-485F-A09A-A6B718C6E8DF}"/>
                  </a:ext>
                </a:extLst>
              </p:cNvPr>
              <p:cNvSpPr/>
              <p:nvPr/>
            </p:nvSpPr>
            <p:spPr>
              <a:xfrm>
                <a:off x="1813315" y="3495783"/>
                <a:ext cx="870857" cy="5380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solidFill>
                      <a:schemeClr val="tx1"/>
                    </a:solidFill>
                  </a:rPr>
                  <a:t>Training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77980BF-0709-4FB5-B331-CE04F3C46F8F}"/>
                  </a:ext>
                </a:extLst>
              </p:cNvPr>
              <p:cNvSpPr/>
              <p:nvPr/>
            </p:nvSpPr>
            <p:spPr>
              <a:xfrm>
                <a:off x="9798906" y="3582238"/>
                <a:ext cx="1145901" cy="70687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solidFill>
                      <a:schemeClr val="tx1"/>
                    </a:solidFill>
                  </a:rPr>
                  <a:t>Neue Daten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342CD0FF-39A8-484C-8E8E-EE721BA33FA1}"/>
                  </a:ext>
                </a:extLst>
              </p:cNvPr>
              <p:cNvSpPr/>
              <p:nvPr/>
            </p:nvSpPr>
            <p:spPr>
              <a:xfrm>
                <a:off x="6866575" y="3615120"/>
                <a:ext cx="1145901" cy="70687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solidFill>
                      <a:schemeClr val="tx1"/>
                    </a:solidFill>
                  </a:rPr>
                  <a:t>Optimierung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7767940D-FCE7-4A11-84B4-A3989C3E9DB7}"/>
                  </a:ext>
                </a:extLst>
              </p:cNvPr>
              <p:cNvSpPr/>
              <p:nvPr/>
            </p:nvSpPr>
            <p:spPr>
              <a:xfrm>
                <a:off x="1813315" y="4035998"/>
                <a:ext cx="870857" cy="26334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solidFill>
                      <a:schemeClr val="tx1"/>
                    </a:solidFill>
                  </a:rPr>
                  <a:t>Test</a:t>
                </a:r>
              </a:p>
            </p:txBody>
          </p:sp>
          <p:cxnSp>
            <p:nvCxnSpPr>
              <p:cNvPr id="32" name="Verbinder: gewinkelt 31">
                <a:extLst>
                  <a:ext uri="{FF2B5EF4-FFF2-40B4-BE49-F238E27FC236}">
                    <a16:creationId xmlns:a16="http://schemas.microsoft.com/office/drawing/2014/main" id="{3360E226-83BB-4CA6-9555-028FCE402DA8}"/>
                  </a:ext>
                </a:extLst>
              </p:cNvPr>
              <p:cNvCxnSpPr>
                <a:cxnSpLocks/>
                <a:stCxn id="27" idx="2"/>
                <a:endCxn id="20" idx="2"/>
              </p:cNvCxnSpPr>
              <p:nvPr/>
            </p:nvCxnSpPr>
            <p:spPr>
              <a:xfrm rot="5400000" flipH="1">
                <a:off x="5974249" y="2856716"/>
                <a:ext cx="32881" cy="2897672"/>
              </a:xfrm>
              <a:prstGeom prst="bentConnector3">
                <a:avLst>
                  <a:gd name="adj1" fmla="val -69523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Grafik 37" descr="Zahnräder">
                <a:extLst>
                  <a:ext uri="{FF2B5EF4-FFF2-40B4-BE49-F238E27FC236}">
                    <a16:creationId xmlns:a16="http://schemas.microsoft.com/office/drawing/2014/main" id="{E8E1224C-FBFC-4E8C-BC9F-133E7E178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8223" y="3791270"/>
                <a:ext cx="587518" cy="587518"/>
              </a:xfrm>
              <a:prstGeom prst="rect">
                <a:avLst/>
              </a:prstGeom>
            </p:spPr>
          </p:pic>
          <p:cxnSp>
            <p:nvCxnSpPr>
              <p:cNvPr id="40" name="Verbinder: gewinkelt 39">
                <a:extLst>
                  <a:ext uri="{FF2B5EF4-FFF2-40B4-BE49-F238E27FC236}">
                    <a16:creationId xmlns:a16="http://schemas.microsoft.com/office/drawing/2014/main" id="{C38A8E90-66AB-4DAC-B685-0D9B772D2D88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 rot="16200000" flipH="1">
                <a:off x="537766" y="3824572"/>
                <a:ext cx="343192" cy="17772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Verbinder: gewinkelt 44">
                <a:extLst>
                  <a:ext uri="{FF2B5EF4-FFF2-40B4-BE49-F238E27FC236}">
                    <a16:creationId xmlns:a16="http://schemas.microsoft.com/office/drawing/2014/main" id="{0283FAD3-D933-4CE9-B001-C156D4521EA7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 flipV="1">
                <a:off x="1385741" y="3935674"/>
                <a:ext cx="386057" cy="149355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8326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FD0EA-EE61-4077-A6F0-D6853D43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</a:t>
            </a:r>
            <a:r>
              <a:rPr lang="de-DE" dirty="0" err="1"/>
              <a:t>LAKe</a:t>
            </a:r>
            <a:r>
              <a:rPr lang="de-DE" dirty="0"/>
              <a:t>:  ml im anwendungsfall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86DDCBD-63BA-4AEE-9E0C-E752D9E5EE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2" y="2307685"/>
            <a:ext cx="5633547" cy="367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7A251C-7545-486F-9B03-446EB5E4249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9"/>
          <a:stretch/>
        </p:blipFill>
        <p:spPr bwMode="auto">
          <a:xfrm>
            <a:off x="7538153" y="2366051"/>
            <a:ext cx="3728714" cy="3436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A82E1-FD74-46E2-A67E-BA67DA5FA037}"/>
              </a:ext>
            </a:extLst>
          </p:cNvPr>
          <p:cNvSpPr txBox="1"/>
          <p:nvPr/>
        </p:nvSpPr>
        <p:spPr>
          <a:xfrm rot="16200000">
            <a:off x="6296814" y="3962135"/>
            <a:ext cx="189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Datensatz X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C398BC-1450-424A-9FA8-DFD8BF0ED619}"/>
              </a:ext>
            </a:extLst>
          </p:cNvPr>
          <p:cNvSpPr txBox="1"/>
          <p:nvPr/>
        </p:nvSpPr>
        <p:spPr>
          <a:xfrm rot="16200000">
            <a:off x="10355949" y="3962136"/>
            <a:ext cx="189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Prognose X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C37E6F9-4D28-4DD7-8976-FB14255CC311}"/>
              </a:ext>
            </a:extLst>
          </p:cNvPr>
          <p:cNvCxnSpPr/>
          <p:nvPr/>
        </p:nvCxnSpPr>
        <p:spPr>
          <a:xfrm>
            <a:off x="6478621" y="2026794"/>
            <a:ext cx="0" cy="4640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E88D4D7-04E1-4176-A1DA-EDBA3E098498}"/>
              </a:ext>
            </a:extLst>
          </p:cNvPr>
          <p:cNvSpPr txBox="1"/>
          <p:nvPr/>
        </p:nvSpPr>
        <p:spPr>
          <a:xfrm>
            <a:off x="2661519" y="1915134"/>
            <a:ext cx="20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Random Forest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16F0CA-89DF-4F0B-A1FA-77FB7A855D61}"/>
              </a:ext>
            </a:extLst>
          </p:cNvPr>
          <p:cNvSpPr txBox="1"/>
          <p:nvPr/>
        </p:nvSpPr>
        <p:spPr>
          <a:xfrm>
            <a:off x="8523670" y="1938353"/>
            <a:ext cx="20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Neuronales Netz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678A4D-DC03-4DF3-AAF9-B09894C0535B}"/>
              </a:ext>
            </a:extLst>
          </p:cNvPr>
          <p:cNvSpPr txBox="1"/>
          <p:nvPr/>
        </p:nvSpPr>
        <p:spPr>
          <a:xfrm>
            <a:off x="7418719" y="41621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1D2217-B3D3-41B3-B5FD-BEA730AE04F7}"/>
              </a:ext>
            </a:extLst>
          </p:cNvPr>
          <p:cNvSpPr txBox="1"/>
          <p:nvPr/>
        </p:nvSpPr>
        <p:spPr>
          <a:xfrm>
            <a:off x="10889495" y="43142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365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FD0EA-EE61-4077-A6F0-D6853D43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</a:t>
            </a:r>
            <a:r>
              <a:rPr lang="de-DE" dirty="0" err="1"/>
              <a:t>LAKe</a:t>
            </a:r>
            <a:r>
              <a:rPr lang="de-DE" dirty="0"/>
              <a:t>:  ml im anwendungsfall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C37E6F9-4D28-4DD7-8976-FB14255CC311}"/>
              </a:ext>
            </a:extLst>
          </p:cNvPr>
          <p:cNvCxnSpPr/>
          <p:nvPr/>
        </p:nvCxnSpPr>
        <p:spPr>
          <a:xfrm>
            <a:off x="6478621" y="2026794"/>
            <a:ext cx="0" cy="4640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E88D4D7-04E1-4176-A1DA-EDBA3E098498}"/>
              </a:ext>
            </a:extLst>
          </p:cNvPr>
          <p:cNvSpPr txBox="1"/>
          <p:nvPr/>
        </p:nvSpPr>
        <p:spPr>
          <a:xfrm>
            <a:off x="2661519" y="1915134"/>
            <a:ext cx="20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Random Forest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16F0CA-89DF-4F0B-A1FA-77FB7A855D61}"/>
              </a:ext>
            </a:extLst>
          </p:cNvPr>
          <p:cNvSpPr txBox="1"/>
          <p:nvPr/>
        </p:nvSpPr>
        <p:spPr>
          <a:xfrm>
            <a:off x="8523670" y="1938353"/>
            <a:ext cx="20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Neuronales Netz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FEDF94F-CBD9-4C7B-AA1B-98FC3841AAC7}"/>
              </a:ext>
            </a:extLst>
          </p:cNvPr>
          <p:cNvPicPr/>
          <p:nvPr/>
        </p:nvPicPr>
        <p:blipFill rotWithShape="1">
          <a:blip r:embed="rId3"/>
          <a:srcRect r="5123"/>
          <a:stretch/>
        </p:blipFill>
        <p:spPr>
          <a:xfrm>
            <a:off x="6488349" y="2917628"/>
            <a:ext cx="5583678" cy="298513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BE16DB8-2A48-4D2E-A98A-6E92485461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9090" y="2917627"/>
            <a:ext cx="5756910" cy="30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51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C728-7753-4F89-8425-D04A6124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86F26-4E61-4ABA-899D-1EF2A8237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Data ist vielfältig und entwickelt sich stetig</a:t>
            </a:r>
          </a:p>
          <a:p>
            <a:r>
              <a:rPr lang="de-DE" dirty="0"/>
              <a:t>Ein DWH wird diesen Anforderungen nur teilweise gerecht</a:t>
            </a:r>
          </a:p>
          <a:p>
            <a:r>
              <a:rPr lang="de-DE" dirty="0"/>
              <a:t>Der Data Lake lässt sich individuell gestalten, birgt jedoch dadurch auch viel Gefahren</a:t>
            </a:r>
          </a:p>
          <a:p>
            <a:r>
              <a:rPr lang="de-DE" dirty="0"/>
              <a:t>Gerade das Datenverständnis entsteht erst durch einen </a:t>
            </a:r>
            <a:r>
              <a:rPr lang="de-DE" b="1" dirty="0"/>
              <a:t>langwierigen</a:t>
            </a:r>
            <a:r>
              <a:rPr lang="de-DE" dirty="0"/>
              <a:t> zyklischen Prozess (DWH dafür zu starr)</a:t>
            </a:r>
          </a:p>
          <a:p>
            <a:endParaRPr lang="de-DE" dirty="0"/>
          </a:p>
          <a:p>
            <a:r>
              <a:rPr lang="de-DE" dirty="0"/>
              <a:t>Prozesse automatisieren, ansonsten viel händischer Aufwand</a:t>
            </a:r>
          </a:p>
          <a:p>
            <a:r>
              <a:rPr lang="de-DE" dirty="0"/>
              <a:t>Metadatenmanagement, Datenkatalog und Data </a:t>
            </a:r>
            <a:r>
              <a:rPr lang="de-DE" dirty="0" err="1"/>
              <a:t>Governance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262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FF86-8A70-4F7D-90C3-2745DD6E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Möglichkeiten der Verknüpfung von </a:t>
            </a:r>
          </a:p>
        </p:txBody>
      </p:sp>
      <p:sp>
        <p:nvSpPr>
          <p:cNvPr id="39" name="Flussdiagramm: Magnetplattenspeicher 38">
            <a:extLst>
              <a:ext uri="{FF2B5EF4-FFF2-40B4-BE49-F238E27FC236}">
                <a16:creationId xmlns:a16="http://schemas.microsoft.com/office/drawing/2014/main" id="{A9887D40-A4B5-40E8-8BAB-25DD1272C6D6}"/>
              </a:ext>
            </a:extLst>
          </p:cNvPr>
          <p:cNvSpPr/>
          <p:nvPr/>
        </p:nvSpPr>
        <p:spPr>
          <a:xfrm>
            <a:off x="628482" y="5750051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CRM</a:t>
            </a:r>
            <a:endParaRPr lang="de-DE" dirty="0"/>
          </a:p>
        </p:txBody>
      </p:sp>
      <p:sp>
        <p:nvSpPr>
          <p:cNvPr id="40" name="Flussdiagramm: Magnetplattenspeicher 39">
            <a:extLst>
              <a:ext uri="{FF2B5EF4-FFF2-40B4-BE49-F238E27FC236}">
                <a16:creationId xmlns:a16="http://schemas.microsoft.com/office/drawing/2014/main" id="{A0B87EDC-775E-4864-AE5E-6CC738BE4346}"/>
              </a:ext>
            </a:extLst>
          </p:cNvPr>
          <p:cNvSpPr/>
          <p:nvPr/>
        </p:nvSpPr>
        <p:spPr>
          <a:xfrm>
            <a:off x="1913538" y="5744706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ERP</a:t>
            </a:r>
          </a:p>
        </p:txBody>
      </p: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EA41F965-3833-456A-9F4F-894FC887BFD0}"/>
              </a:ext>
            </a:extLst>
          </p:cNvPr>
          <p:cNvSpPr/>
          <p:nvPr/>
        </p:nvSpPr>
        <p:spPr>
          <a:xfrm>
            <a:off x="3197123" y="5744706"/>
            <a:ext cx="728165" cy="452167"/>
          </a:xfrm>
          <a:prstGeom prst="flowChartMagneticDisk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84AC645-3FDD-4BB9-A1F7-7D5C4555A9A6}"/>
              </a:ext>
            </a:extLst>
          </p:cNvPr>
          <p:cNvSpPr/>
          <p:nvPr/>
        </p:nvSpPr>
        <p:spPr>
          <a:xfrm>
            <a:off x="439593" y="4745928"/>
            <a:ext cx="3676056" cy="72229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ETL</a:t>
            </a:r>
            <a:endParaRPr lang="de-DE" dirty="0"/>
          </a:p>
        </p:txBody>
      </p:sp>
      <p:sp>
        <p:nvSpPr>
          <p:cNvPr id="43" name="Flussdiagramm: Magnetplattenspeicher 42">
            <a:extLst>
              <a:ext uri="{FF2B5EF4-FFF2-40B4-BE49-F238E27FC236}">
                <a16:creationId xmlns:a16="http://schemas.microsoft.com/office/drawing/2014/main" id="{3F219399-BB12-4034-884E-2A5AF2EC449B}"/>
              </a:ext>
            </a:extLst>
          </p:cNvPr>
          <p:cNvSpPr/>
          <p:nvPr/>
        </p:nvSpPr>
        <p:spPr>
          <a:xfrm>
            <a:off x="878546" y="3986934"/>
            <a:ext cx="2682660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Zentrale Kernschicht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8741A9E6-7930-4135-B356-7299DD40C0D5}"/>
              </a:ext>
            </a:extLst>
          </p:cNvPr>
          <p:cNvSpPr/>
          <p:nvPr/>
        </p:nvSpPr>
        <p:spPr>
          <a:xfrm>
            <a:off x="878546" y="3193508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Rechnungs-wesen</a:t>
            </a:r>
          </a:p>
        </p:txBody>
      </p:sp>
      <p:sp>
        <p:nvSpPr>
          <p:cNvPr id="45" name="Flussdiagramm: Magnetplattenspeicher 44">
            <a:extLst>
              <a:ext uri="{FF2B5EF4-FFF2-40B4-BE49-F238E27FC236}">
                <a16:creationId xmlns:a16="http://schemas.microsoft.com/office/drawing/2014/main" id="{3C977E2B-80C9-4F2B-B93D-4CA7B5B0C862}"/>
              </a:ext>
            </a:extLst>
          </p:cNvPr>
          <p:cNvSpPr/>
          <p:nvPr/>
        </p:nvSpPr>
        <p:spPr>
          <a:xfrm>
            <a:off x="2833039" y="3195618"/>
            <a:ext cx="728165" cy="452167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/>
              <a:t>Finanzen</a:t>
            </a:r>
            <a:endParaRPr lang="de-DE" sz="12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DC07D39-AA7F-4A1B-A5CA-2255F99E92E7}"/>
              </a:ext>
            </a:extLst>
          </p:cNvPr>
          <p:cNvSpPr/>
          <p:nvPr/>
        </p:nvSpPr>
        <p:spPr>
          <a:xfrm>
            <a:off x="440572" y="2967445"/>
            <a:ext cx="3676056" cy="15859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Gleichschenkliges Dreieck 46">
            <a:extLst>
              <a:ext uri="{FF2B5EF4-FFF2-40B4-BE49-F238E27FC236}">
                <a16:creationId xmlns:a16="http://schemas.microsoft.com/office/drawing/2014/main" id="{7B4C87E0-EC80-495F-8C4B-8914D911F8E7}"/>
              </a:ext>
            </a:extLst>
          </p:cNvPr>
          <p:cNvSpPr/>
          <p:nvPr/>
        </p:nvSpPr>
        <p:spPr>
          <a:xfrm>
            <a:off x="439593" y="2163683"/>
            <a:ext cx="3654526" cy="611261"/>
          </a:xfrm>
          <a:prstGeom prst="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Anwendungen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43379E45-47AC-43BD-AECA-D4D1C3F66B24}"/>
              </a:ext>
            </a:extLst>
          </p:cNvPr>
          <p:cNvSpPr/>
          <p:nvPr/>
        </p:nvSpPr>
        <p:spPr>
          <a:xfrm>
            <a:off x="878546" y="2787916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: nach unten 48">
            <a:extLst>
              <a:ext uri="{FF2B5EF4-FFF2-40B4-BE49-F238E27FC236}">
                <a16:creationId xmlns:a16="http://schemas.microsoft.com/office/drawing/2014/main" id="{A68B0639-4C77-4425-97D3-F82F2A73543E}"/>
              </a:ext>
            </a:extLst>
          </p:cNvPr>
          <p:cNvSpPr/>
          <p:nvPr/>
        </p:nvSpPr>
        <p:spPr>
          <a:xfrm>
            <a:off x="3138156" y="2787916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unten 49">
            <a:extLst>
              <a:ext uri="{FF2B5EF4-FFF2-40B4-BE49-F238E27FC236}">
                <a16:creationId xmlns:a16="http://schemas.microsoft.com/office/drawing/2014/main" id="{D42CEC16-778D-4A2A-AA1D-774825937ADD}"/>
              </a:ext>
            </a:extLst>
          </p:cNvPr>
          <p:cNvSpPr/>
          <p:nvPr/>
        </p:nvSpPr>
        <p:spPr>
          <a:xfrm rot="10800000">
            <a:off x="2103653" y="4569888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: nach unten 50">
            <a:extLst>
              <a:ext uri="{FF2B5EF4-FFF2-40B4-BE49-F238E27FC236}">
                <a16:creationId xmlns:a16="http://schemas.microsoft.com/office/drawing/2014/main" id="{8BA2503E-1451-4B99-A7A7-306DABD04730}"/>
              </a:ext>
            </a:extLst>
          </p:cNvPr>
          <p:cNvSpPr/>
          <p:nvPr/>
        </p:nvSpPr>
        <p:spPr>
          <a:xfrm rot="10800000">
            <a:off x="822023" y="5528573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E01906C0-653C-45C1-9026-2C9DA49FD08A}"/>
              </a:ext>
            </a:extLst>
          </p:cNvPr>
          <p:cNvSpPr/>
          <p:nvPr/>
        </p:nvSpPr>
        <p:spPr>
          <a:xfrm rot="10800000">
            <a:off x="2104631" y="5528572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: nach unten 52">
            <a:extLst>
              <a:ext uri="{FF2B5EF4-FFF2-40B4-BE49-F238E27FC236}">
                <a16:creationId xmlns:a16="http://schemas.microsoft.com/office/drawing/2014/main" id="{50A8E01C-5E04-4F2F-B9D6-75627A4AE019}"/>
              </a:ext>
            </a:extLst>
          </p:cNvPr>
          <p:cNvSpPr/>
          <p:nvPr/>
        </p:nvSpPr>
        <p:spPr>
          <a:xfrm rot="10800000">
            <a:off x="3387237" y="5526675"/>
            <a:ext cx="347934" cy="159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4" name="Diagramm 53">
            <a:extLst>
              <a:ext uri="{FF2B5EF4-FFF2-40B4-BE49-F238E27FC236}">
                <a16:creationId xmlns:a16="http://schemas.microsoft.com/office/drawing/2014/main" id="{E1D87527-1E67-4283-A367-B29D4256C8FE}"/>
              </a:ext>
            </a:extLst>
          </p:cNvPr>
          <p:cNvGraphicFramePr/>
          <p:nvPr>
            <p:extLst/>
          </p:nvPr>
        </p:nvGraphicFramePr>
        <p:xfrm>
          <a:off x="1242628" y="4813725"/>
          <a:ext cx="735909" cy="59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BD66B16-4639-4091-9E42-EC0FC11CDDB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242629" y="3645675"/>
            <a:ext cx="6116" cy="36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3D2B045-5B52-43DF-8B93-AD33CA642216}"/>
              </a:ext>
            </a:extLst>
          </p:cNvPr>
          <p:cNvCxnSpPr>
            <a:cxnSpLocks/>
          </p:cNvCxnSpPr>
          <p:nvPr/>
        </p:nvCxnSpPr>
        <p:spPr>
          <a:xfrm flipH="1" flipV="1">
            <a:off x="3203969" y="3645675"/>
            <a:ext cx="6116" cy="36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396C234-7627-44A7-95E8-5E25BDA906A0}"/>
              </a:ext>
            </a:extLst>
          </p:cNvPr>
          <p:cNvSpPr txBox="1"/>
          <p:nvPr/>
        </p:nvSpPr>
        <p:spPr>
          <a:xfrm>
            <a:off x="4775181" y="2491708"/>
            <a:ext cx="2309790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i="1" dirty="0"/>
              <a:t>„Weitere Datenquellen“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BBFD908-2516-49BB-9735-8CD0645D13D8}"/>
              </a:ext>
            </a:extLst>
          </p:cNvPr>
          <p:cNvSpPr txBox="1"/>
          <p:nvPr/>
        </p:nvSpPr>
        <p:spPr>
          <a:xfrm>
            <a:off x="4996873" y="2967445"/>
            <a:ext cx="33158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Unternehmensinterne Systeme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Webshop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Externe Daten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Marktdaten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Social</a:t>
            </a:r>
            <a:r>
              <a:rPr lang="de-DE" dirty="0"/>
              <a:t>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Wetterdaten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513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FF86-8A70-4F7D-90C3-2745DD6E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MEtadatenschema</a:t>
            </a:r>
            <a:endParaRPr lang="de-DE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42CCC2E-7E62-4C76-AF28-731CAA19D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03276"/>
              </p:ext>
            </p:extLst>
          </p:nvPr>
        </p:nvGraphicFramePr>
        <p:xfrm>
          <a:off x="577783" y="1809328"/>
          <a:ext cx="5063337" cy="47886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8258">
                  <a:extLst>
                    <a:ext uri="{9D8B030D-6E8A-4147-A177-3AD203B41FA5}">
                      <a16:colId xmlns:a16="http://schemas.microsoft.com/office/drawing/2014/main" val="1759142778"/>
                    </a:ext>
                  </a:extLst>
                </a:gridCol>
                <a:gridCol w="2140288">
                  <a:extLst>
                    <a:ext uri="{9D8B030D-6E8A-4147-A177-3AD203B41FA5}">
                      <a16:colId xmlns:a16="http://schemas.microsoft.com/office/drawing/2014/main" val="1252373866"/>
                    </a:ext>
                  </a:extLst>
                </a:gridCol>
                <a:gridCol w="1974791">
                  <a:extLst>
                    <a:ext uri="{9D8B030D-6E8A-4147-A177-3AD203B41FA5}">
                      <a16:colId xmlns:a16="http://schemas.microsoft.com/office/drawing/2014/main" val="208475473"/>
                    </a:ext>
                  </a:extLst>
                </a:gridCol>
              </a:tblGrid>
              <a:tr h="3658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Metadaten-bezeichnung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Beschreibung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Beispiele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1162603545"/>
                  </a:ext>
                </a:extLst>
              </a:tr>
              <a:tr h="2394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Inhalt (Tags)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Kategorie, auf der sich der Dateninhalt bezieht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Bevölkerung, Geografie, Wirtschaft, Infrastruktur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380529857"/>
                  </a:ext>
                </a:extLst>
              </a:tr>
              <a:tr h="2394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Zeitbezug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Zeitraum oder Zeitpunkt, für die die Daten gelten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2011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140943919"/>
                  </a:ext>
                </a:extLst>
              </a:tr>
              <a:tr h="4923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Raumbezug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Art des geografischen Bezugs.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Logisch (Regionsname oder Adressen), geografisch (Polygone oder Koordinatenpunkt)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1227195378"/>
                  </a:ext>
                </a:extLst>
              </a:tr>
              <a:tr h="3658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Granularität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Die kleinste dargestellte Einheit, die in den Daten vorkommen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Kreise und Kreisfreie Städte, Gemeindeverbände, Gemeinden, Koordinaten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3174723636"/>
                  </a:ext>
                </a:extLst>
              </a:tr>
              <a:tr h="2394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Bereitsteller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Name der Datenquelle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Zensus2011, Bundesamt für Statistik, OpenStreetMap, etc.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1438446922"/>
                  </a:ext>
                </a:extLst>
              </a:tr>
              <a:tr h="2394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Datenbezug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Technische Schnittstelle, über die die Daten bereitgestellt werden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Manueller Download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2641833744"/>
                  </a:ext>
                </a:extLst>
              </a:tr>
              <a:tr h="2394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URL zur Datenquelle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URL zur Datenquelle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www.opengov.de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3164996548"/>
                  </a:ext>
                </a:extLst>
              </a:tr>
              <a:tr h="2394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Letzter Datenbezug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Zeitpunkt, an dem die Daten das letzte Mal bezogen wurden.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28.09.2018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357505722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8B23004-2E7F-4519-95A9-BC99A39E8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941632"/>
              </p:ext>
            </p:extLst>
          </p:nvPr>
        </p:nvGraphicFramePr>
        <p:xfrm>
          <a:off x="6096000" y="1809328"/>
          <a:ext cx="5518217" cy="504229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3448">
                  <a:extLst>
                    <a:ext uri="{9D8B030D-6E8A-4147-A177-3AD203B41FA5}">
                      <a16:colId xmlns:a16="http://schemas.microsoft.com/office/drawing/2014/main" val="3882932943"/>
                    </a:ext>
                  </a:extLst>
                </a:gridCol>
                <a:gridCol w="2332567">
                  <a:extLst>
                    <a:ext uri="{9D8B030D-6E8A-4147-A177-3AD203B41FA5}">
                      <a16:colId xmlns:a16="http://schemas.microsoft.com/office/drawing/2014/main" val="4002754242"/>
                    </a:ext>
                  </a:extLst>
                </a:gridCol>
                <a:gridCol w="2152202">
                  <a:extLst>
                    <a:ext uri="{9D8B030D-6E8A-4147-A177-3AD203B41FA5}">
                      <a16:colId xmlns:a16="http://schemas.microsoft.com/office/drawing/2014/main" val="3094083358"/>
                    </a:ext>
                  </a:extLst>
                </a:gridCol>
              </a:tblGrid>
              <a:tr h="745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Durchgeführte Verarbeitungs-schritte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Durchgeführte Verarbeitungsschritte, die sich auf die Prozesse im Data Lake orientieren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Strukturiert, bereinigt, angereichert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4114921370"/>
                  </a:ext>
                </a:extLst>
              </a:tr>
              <a:tr h="7295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Dateipfad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Absolute Pfadangabe bei der die Ressourcen im Speicher zu finden sind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/curated/daten/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4128265579"/>
                  </a:ext>
                </a:extLst>
              </a:tr>
              <a:tr h="2253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Dateiname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Name der Datei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ZENSUS_BEVOELKERUNG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4288735529"/>
                  </a:ext>
                </a:extLst>
              </a:tr>
              <a:tr h="2253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Dateiformat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Technisches Format der Datei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CSV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3861168954"/>
                  </a:ext>
                </a:extLst>
              </a:tr>
              <a:tr h="4774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Schlüssel-attribut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Attribut, an dem die Datensätze eindeutig identifizierbar sind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Filial-ID, Regionalschlüssel (RS)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123847687"/>
                  </a:ext>
                </a:extLst>
              </a:tr>
              <a:tr h="4774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Elemente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der Objekte/Datensätze die in der Datei enthalten sind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12544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265407178"/>
                  </a:ext>
                </a:extLst>
              </a:tr>
              <a:tr h="4774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Attribute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Höchste Anzahl an Attributen ein Objekt im Datensatz beschreiben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200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607388705"/>
                  </a:ext>
                </a:extLst>
              </a:tr>
              <a:tr h="4774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Dateigröße (MB)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Speicherplatz der für die Datei eingenommen wird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70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2568196605"/>
                  </a:ext>
                </a:extLst>
              </a:tr>
              <a:tr h="4774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Kommentar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Wichtige Vermerkung zur Datei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„Validität der Daten fragwürdig“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„Daten anonymisiert“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786032152"/>
                  </a:ext>
                </a:extLst>
              </a:tr>
              <a:tr h="7295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Lizenz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Lizenz, die rechtliche oder organisatorische Nutzungsrichtlinien definiert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Deutschlandlizenz 2.0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005" marR="22005" marT="0" marB="0"/>
                </a:tc>
                <a:extLst>
                  <a:ext uri="{0D108BD9-81ED-4DB2-BD59-A6C34878D82A}">
                    <a16:rowId xmlns:a16="http://schemas.microsoft.com/office/drawing/2014/main" val="3922498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434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4105A-6118-4EB2-9119-90402141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für das ml (1/2)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98046A4-F403-4335-96F4-87BBF8DA7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8759"/>
              </p:ext>
            </p:extLst>
          </p:nvPr>
        </p:nvGraphicFramePr>
        <p:xfrm>
          <a:off x="2629424" y="1955321"/>
          <a:ext cx="6602126" cy="4434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7053">
                  <a:extLst>
                    <a:ext uri="{9D8B030D-6E8A-4147-A177-3AD203B41FA5}">
                      <a16:colId xmlns:a16="http://schemas.microsoft.com/office/drawing/2014/main" val="3221711081"/>
                    </a:ext>
                  </a:extLst>
                </a:gridCol>
                <a:gridCol w="4105073">
                  <a:extLst>
                    <a:ext uri="{9D8B030D-6E8A-4147-A177-3AD203B41FA5}">
                      <a16:colId xmlns:a16="http://schemas.microsoft.com/office/drawing/2014/main" val="2900333572"/>
                    </a:ext>
                  </a:extLst>
                </a:gridCol>
              </a:tblGrid>
              <a:tr h="3418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Merkmalsbezeichnung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Bedeutung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4292731538"/>
                  </a:ext>
                </a:extLst>
              </a:tr>
              <a:tr h="161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DEM_3_29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Anzahl Personen älter als 80 Jahre in einer Region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353122133"/>
                  </a:ext>
                </a:extLst>
              </a:tr>
              <a:tr h="161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GEB_6_4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Anzahl Gebäude mit 3 bis 6 Wohnungen in einer Region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2683953663"/>
                  </a:ext>
                </a:extLst>
              </a:tr>
              <a:tr h="161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DEM_2_4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Anzahl ledige Personen in einer Region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2762186775"/>
                  </a:ext>
                </a:extLst>
              </a:tr>
              <a:tr h="161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HH_4_4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Anzahl Haushalte ohne Senioren in einer Region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2680811030"/>
                  </a:ext>
                </a:extLst>
              </a:tr>
              <a:tr h="161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WHG_4_2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Anzahl Wohnungsgemeinschaften in einer Region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1457924654"/>
                  </a:ext>
                </a:extLst>
              </a:tr>
              <a:tr h="5224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 err="1">
                          <a:effectLst/>
                        </a:rPr>
                        <a:t>osm_nodes_counter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Anzahl infrastruktureller Punkte (Bildungseinrichtung, Einkaufsmöglichkeiten, öffentliche Gebäude, etc.) innerhalb einer Region 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488665409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BEV_INSGESAMT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Gesamtanzahl der Bevölkerung in einer Region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2474301805"/>
                  </a:ext>
                </a:extLst>
              </a:tr>
              <a:tr h="161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REGIONSTYP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Regionstyp (Gemeinde oder Stadt) 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30953337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ECB7C74-218A-4491-80A6-7F4ADE905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3" y="2236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4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8CA71-4C5A-40C2-B236-DBF166D0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für das ml (2/2)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CA61A90-7F5F-49C7-8E6E-D863EC70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64067"/>
              </p:ext>
            </p:extLst>
          </p:nvPr>
        </p:nvGraphicFramePr>
        <p:xfrm>
          <a:off x="1232776" y="2129061"/>
          <a:ext cx="9097998" cy="40267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5955">
                  <a:extLst>
                    <a:ext uri="{9D8B030D-6E8A-4147-A177-3AD203B41FA5}">
                      <a16:colId xmlns:a16="http://schemas.microsoft.com/office/drawing/2014/main" val="2369264001"/>
                    </a:ext>
                  </a:extLst>
                </a:gridCol>
                <a:gridCol w="5642043">
                  <a:extLst>
                    <a:ext uri="{9D8B030D-6E8A-4147-A177-3AD203B41FA5}">
                      <a16:colId xmlns:a16="http://schemas.microsoft.com/office/drawing/2014/main" val="3412796145"/>
                    </a:ext>
                  </a:extLst>
                </a:gridCol>
              </a:tblGrid>
              <a:tr h="6851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BEV_JE_QM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Bevölkerung je Quadratkilometer in einer Region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2920616896"/>
                  </a:ext>
                </a:extLst>
              </a:tr>
              <a:tr h="3801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FLAECHE_QM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Gesamtfläche in Quadratkilometer in einer Region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447542744"/>
                  </a:ext>
                </a:extLst>
              </a:tr>
              <a:tr h="4085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ANTEIL_ARBEITSLOSE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Anteil der Arbeitslosigkeit insgesamt in einer Region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3197592689"/>
                  </a:ext>
                </a:extLst>
              </a:tr>
              <a:tr h="6225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ANTEIL_ARBEITSLOSE_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ALTER_15_24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Anteil der Arbeitslosigkeit der 15 bis 24-jährigen in einer Region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3266745720"/>
                  </a:ext>
                </a:extLst>
              </a:tr>
              <a:tr h="3793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ANTEIL_SIEDLUNG_VERKEHR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Anteil der Siedlungsfläche in einer Region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961311725"/>
                  </a:ext>
                </a:extLst>
              </a:tr>
              <a:tr h="4377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EINK_JE_EINW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Durchschnittliches Jahreseinkommen pro Kopf in einer Region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3179359342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WHG_6_5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Anzahl der leerstehenden Wohnungen in einer Region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3684017936"/>
                  </a:ext>
                </a:extLst>
              </a:tr>
              <a:tr h="6851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BESIEDLUNGSSCHLUESSEL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Verstädterungsgrad einer Region (städtisch, halbstädtisch, ländlich)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03" marR="37903" marT="0" marB="0"/>
                </a:tc>
                <a:extLst>
                  <a:ext uri="{0D108BD9-81ED-4DB2-BD59-A6C34878D82A}">
                    <a16:rowId xmlns:a16="http://schemas.microsoft.com/office/drawing/2014/main" val="80311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60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FF86-8A70-4F7D-90C3-2745DD6E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Formel </a:t>
            </a:r>
            <a:r>
              <a:rPr lang="de-DE" dirty="0" err="1"/>
              <a:t>umsatzschätzung</a:t>
            </a:r>
            <a:r>
              <a:rPr lang="de-DE" dirty="0"/>
              <a:t> einer </a:t>
            </a:r>
            <a:r>
              <a:rPr lang="de-DE" dirty="0" err="1"/>
              <a:t>filiale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15071476-8330-4A6E-93C7-D738DB77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813" y="1980835"/>
            <a:ext cx="8197332" cy="459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7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79EF-04AF-4658-9DF7-FFDF2FFF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Verzeichnisstruktur DL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D83549D-1426-466A-A096-2E2CD638B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432" y="906901"/>
            <a:ext cx="3440271" cy="559112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AAB7598-E3FF-443F-9450-F32B7F0A91A1}"/>
              </a:ext>
            </a:extLst>
          </p:cNvPr>
          <p:cNvSpPr txBox="1"/>
          <p:nvPr/>
        </p:nvSpPr>
        <p:spPr>
          <a:xfrm>
            <a:off x="581193" y="2626468"/>
            <a:ext cx="551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Landing + Raw </a:t>
            </a:r>
            <a:r>
              <a:rPr lang="de-DE" dirty="0">
                <a:sym typeface="Wingdings" panose="05000000000000000000" pitchFamily="2" charset="2"/>
              </a:rPr>
              <a:t> organisiert nach </a:t>
            </a:r>
            <a:r>
              <a:rPr lang="de-DE" b="1" dirty="0">
                <a:sym typeface="Wingdings" panose="05000000000000000000" pitchFamily="2" charset="2"/>
              </a:rPr>
              <a:t>Datenquellen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32D63E-50D9-4F27-9F7A-7117E566C184}"/>
              </a:ext>
            </a:extLst>
          </p:cNvPr>
          <p:cNvSpPr txBox="1"/>
          <p:nvPr/>
        </p:nvSpPr>
        <p:spPr>
          <a:xfrm>
            <a:off x="581192" y="3795410"/>
            <a:ext cx="551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Working </a:t>
            </a:r>
            <a:r>
              <a:rPr lang="de-DE" dirty="0">
                <a:sym typeface="Wingdings" panose="05000000000000000000" pitchFamily="2" charset="2"/>
              </a:rPr>
              <a:t> organisiert nach </a:t>
            </a:r>
            <a:r>
              <a:rPr lang="de-DE" b="1" dirty="0">
                <a:sym typeface="Wingdings" panose="05000000000000000000" pitchFamily="2" charset="2"/>
              </a:rPr>
              <a:t>Anwendung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FC939E-CEB1-4D5C-9233-13D536F451AE}"/>
              </a:ext>
            </a:extLst>
          </p:cNvPr>
          <p:cNvSpPr txBox="1"/>
          <p:nvPr/>
        </p:nvSpPr>
        <p:spPr>
          <a:xfrm>
            <a:off x="581192" y="4594699"/>
            <a:ext cx="551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Sandbox </a:t>
            </a:r>
            <a:r>
              <a:rPr lang="de-DE" dirty="0">
                <a:sym typeface="Wingdings" panose="05000000000000000000" pitchFamily="2" charset="2"/>
              </a:rPr>
              <a:t> organisiert nach </a:t>
            </a:r>
            <a:r>
              <a:rPr lang="de-DE" b="1" dirty="0">
                <a:sym typeface="Wingdings" panose="05000000000000000000" pitchFamily="2" charset="2"/>
              </a:rPr>
              <a:t>Benutzer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C457B8-1171-4E91-B4D8-B10478307D99}"/>
              </a:ext>
            </a:extLst>
          </p:cNvPr>
          <p:cNvSpPr txBox="1"/>
          <p:nvPr/>
        </p:nvSpPr>
        <p:spPr>
          <a:xfrm>
            <a:off x="2289297" y="3211100"/>
            <a:ext cx="124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Curated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AD4495-3323-4CA2-9BF6-81FD061420E3}"/>
              </a:ext>
            </a:extLst>
          </p:cNvPr>
          <p:cNvSpPr txBox="1"/>
          <p:nvPr/>
        </p:nvSpPr>
        <p:spPr>
          <a:xfrm rot="5400000">
            <a:off x="2540525" y="3483481"/>
            <a:ext cx="3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791A83-A2D5-4581-AAA9-C8F867A93BA4}"/>
              </a:ext>
            </a:extLst>
          </p:cNvPr>
          <p:cNvSpPr txBox="1"/>
          <p:nvPr/>
        </p:nvSpPr>
        <p:spPr>
          <a:xfrm rot="16200000">
            <a:off x="2550253" y="2958991"/>
            <a:ext cx="3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80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F072B-1203-4D17-A49F-B24AE931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F9F2C-1872-4308-9BB6-B6BE2B7D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Data Lake</a:t>
            </a:r>
          </a:p>
          <a:p>
            <a:pPr lvl="1"/>
            <a:r>
              <a:rPr lang="de-DE" sz="1800" dirty="0"/>
              <a:t>Kerneigenschaften</a:t>
            </a:r>
          </a:p>
          <a:p>
            <a:pPr lvl="1"/>
            <a:r>
              <a:rPr lang="de-DE" sz="1800" dirty="0"/>
              <a:t>Lösungsarchitektur: Konzept &amp; technische Umsetzung</a:t>
            </a:r>
          </a:p>
          <a:p>
            <a:r>
              <a:rPr lang="de-DE" sz="2000" dirty="0"/>
              <a:t>Open Data und Anwendungsfall</a:t>
            </a:r>
          </a:p>
          <a:p>
            <a:r>
              <a:rPr lang="de-DE" sz="2000" dirty="0"/>
              <a:t>Data Lake Prozesse</a:t>
            </a:r>
          </a:p>
          <a:p>
            <a:pPr lvl="1"/>
            <a:r>
              <a:rPr lang="de-DE" dirty="0"/>
              <a:t>Prozess und Anwendungsszenario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sz="2000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333296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AF0BBAAC-8ABB-46AC-B5FE-81E93ABD4A6D}"/>
              </a:ext>
            </a:extLst>
          </p:cNvPr>
          <p:cNvSpPr/>
          <p:nvPr/>
        </p:nvSpPr>
        <p:spPr>
          <a:xfrm>
            <a:off x="2554241" y="5110824"/>
            <a:ext cx="7436251" cy="3377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28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Sandbox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CD287ED-5FCA-40A9-A69E-E17B79CCCEC6}"/>
              </a:ext>
            </a:extLst>
          </p:cNvPr>
          <p:cNvSpPr/>
          <p:nvPr/>
        </p:nvSpPr>
        <p:spPr>
          <a:xfrm>
            <a:off x="653143" y="2794000"/>
            <a:ext cx="1248228" cy="26198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Daten-quellen</a:t>
            </a:r>
          </a:p>
        </p:txBody>
      </p:sp>
      <p:pic>
        <p:nvPicPr>
          <p:cNvPr id="28" name="Inhaltsplatzhalter 5" descr="Papier">
            <a:extLst>
              <a:ext uri="{FF2B5EF4-FFF2-40B4-BE49-F238E27FC236}">
                <a16:creationId xmlns:a16="http://schemas.microsoft.com/office/drawing/2014/main" id="{A07EC645-F6D2-4786-9F58-26B5DF75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4" y="3454290"/>
            <a:ext cx="645886" cy="645886"/>
          </a:xfr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08E2336-D9FA-4D95-B395-595CB57548B1}"/>
              </a:ext>
            </a:extLst>
          </p:cNvPr>
          <p:cNvSpPr txBox="1"/>
          <p:nvPr/>
        </p:nvSpPr>
        <p:spPr>
          <a:xfrm>
            <a:off x="1043216" y="3777233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XLS</a:t>
            </a:r>
            <a:endParaRPr lang="de-DE" dirty="0"/>
          </a:p>
        </p:txBody>
      </p:sp>
      <p:pic>
        <p:nvPicPr>
          <p:cNvPr id="30" name="Inhaltsplatzhalter 5" descr="Papier">
            <a:extLst>
              <a:ext uri="{FF2B5EF4-FFF2-40B4-BE49-F238E27FC236}">
                <a16:creationId xmlns:a16="http://schemas.microsoft.com/office/drawing/2014/main" id="{B2ADBBA4-6FB7-4072-9576-2660C53CC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5" y="4673486"/>
            <a:ext cx="645886" cy="645886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FEDBE1D-CA13-4B01-924B-459782ABFB4F}"/>
              </a:ext>
            </a:extLst>
          </p:cNvPr>
          <p:cNvSpPr txBox="1"/>
          <p:nvPr/>
        </p:nvSpPr>
        <p:spPr>
          <a:xfrm>
            <a:off x="1043217" y="4996429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XML</a:t>
            </a:r>
            <a:endParaRPr lang="de-DE" dirty="0"/>
          </a:p>
        </p:txBody>
      </p:sp>
      <p:pic>
        <p:nvPicPr>
          <p:cNvPr id="32" name="Grafik 31" descr="Ordner">
            <a:extLst>
              <a:ext uri="{FF2B5EF4-FFF2-40B4-BE49-F238E27FC236}">
                <a16:creationId xmlns:a16="http://schemas.microsoft.com/office/drawing/2014/main" id="{40E6A215-F8CA-4F98-9263-F073B59AB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9" y="4027669"/>
            <a:ext cx="718810" cy="71881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A205EE8-9050-4491-8CC8-40E262387395}"/>
              </a:ext>
            </a:extLst>
          </p:cNvPr>
          <p:cNvSpPr txBox="1"/>
          <p:nvPr/>
        </p:nvSpPr>
        <p:spPr>
          <a:xfrm>
            <a:off x="1060275" y="4307149"/>
            <a:ext cx="5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ZIP</a:t>
            </a:r>
            <a:endParaRPr lang="de-DE" sz="1600" dirty="0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D63D6996-F6B8-42DB-868A-7A95512BBD4B}"/>
              </a:ext>
            </a:extLst>
          </p:cNvPr>
          <p:cNvSpPr/>
          <p:nvPr/>
        </p:nvSpPr>
        <p:spPr>
          <a:xfrm>
            <a:off x="2329542" y="2794000"/>
            <a:ext cx="7801429" cy="3456000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3420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AAA3E531-12F0-42EB-AF3A-6DACBBF6702C}"/>
              </a:ext>
            </a:extLst>
          </p:cNvPr>
          <p:cNvSpPr/>
          <p:nvPr/>
        </p:nvSpPr>
        <p:spPr>
          <a:xfrm>
            <a:off x="4406269" y="3068681"/>
            <a:ext cx="1676723" cy="1888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Raw Zone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BD0E2E1D-9B10-49D4-94DC-19BCD1EE254B}"/>
              </a:ext>
            </a:extLst>
          </p:cNvPr>
          <p:cNvSpPr/>
          <p:nvPr/>
        </p:nvSpPr>
        <p:spPr>
          <a:xfrm>
            <a:off x="6324972" y="3078708"/>
            <a:ext cx="1676723" cy="1888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Curated</a:t>
            </a:r>
            <a:r>
              <a:rPr lang="de-DE" dirty="0">
                <a:solidFill>
                  <a:schemeClr val="tx1"/>
                </a:solidFill>
              </a:rPr>
              <a:t> Zone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DB6EE25C-7D64-4260-84F4-678582697842}"/>
              </a:ext>
            </a:extLst>
          </p:cNvPr>
          <p:cNvSpPr/>
          <p:nvPr/>
        </p:nvSpPr>
        <p:spPr>
          <a:xfrm>
            <a:off x="8250574" y="3078708"/>
            <a:ext cx="1676723" cy="1888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Working Zone</a:t>
            </a:r>
          </a:p>
        </p:txBody>
      </p:sp>
      <p:pic>
        <p:nvPicPr>
          <p:cNvPr id="46" name="Grafik 45" descr="Benutzer">
            <a:extLst>
              <a:ext uri="{FF2B5EF4-FFF2-40B4-BE49-F238E27FC236}">
                <a16:creationId xmlns:a16="http://schemas.microsoft.com/office/drawing/2014/main" id="{163427CD-5C72-490B-9AA2-2CB3F2FA1D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6678" y="3839029"/>
            <a:ext cx="781196" cy="781196"/>
          </a:xfrm>
          <a:prstGeom prst="rect">
            <a:avLst/>
          </a:prstGeom>
        </p:spPr>
      </p:pic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39A53C0B-6FE1-4F65-8241-967645E1984B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62C203ED-5AEA-48C6-B5D6-E89FFE46A2AC}"/>
              </a:ext>
            </a:extLst>
          </p:cNvPr>
          <p:cNvSpPr/>
          <p:nvPr/>
        </p:nvSpPr>
        <p:spPr>
          <a:xfrm>
            <a:off x="10018486" y="3479580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Analyse Interface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DFBFA20-9084-47FE-B05F-DAD54B81D5FF}"/>
              </a:ext>
            </a:extLst>
          </p:cNvPr>
          <p:cNvCxnSpPr/>
          <p:nvPr/>
        </p:nvCxnSpPr>
        <p:spPr>
          <a:xfrm>
            <a:off x="1901371" y="3824515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C3F79FB-FFFC-4BD1-8C55-62FC73618773}"/>
              </a:ext>
            </a:extLst>
          </p:cNvPr>
          <p:cNvCxnSpPr/>
          <p:nvPr/>
        </p:nvCxnSpPr>
        <p:spPr>
          <a:xfrm>
            <a:off x="1901371" y="4673486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19E8E72-656D-4362-8212-0E1FD2B19D0F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10243457" y="4227065"/>
            <a:ext cx="8336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 descr="Balkendiagramm">
            <a:extLst>
              <a:ext uri="{FF2B5EF4-FFF2-40B4-BE49-F238E27FC236}">
                <a16:creationId xmlns:a16="http://schemas.microsoft.com/office/drawing/2014/main" id="{AF2B14B3-ABEC-4F7F-84B1-D810BCB15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951" y="3305512"/>
            <a:ext cx="621120" cy="621120"/>
          </a:xfrm>
          <a:prstGeom prst="rect">
            <a:avLst/>
          </a:prstGeom>
        </p:spPr>
      </p:pic>
      <p:pic>
        <p:nvPicPr>
          <p:cNvPr id="55" name="Grafik 54" descr="Messgerät">
            <a:extLst>
              <a:ext uri="{FF2B5EF4-FFF2-40B4-BE49-F238E27FC236}">
                <a16:creationId xmlns:a16="http://schemas.microsoft.com/office/drawing/2014/main" id="{C161ED10-9501-441B-BA38-F128EE79E5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3392" y="3208002"/>
            <a:ext cx="718630" cy="718630"/>
          </a:xfrm>
          <a:prstGeom prst="rect">
            <a:avLst/>
          </a:prstGeom>
        </p:spPr>
      </p:pic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83E029F9-2858-468F-966C-A8EDFB4AD5E7}"/>
              </a:ext>
            </a:extLst>
          </p:cNvPr>
          <p:cNvSpPr/>
          <p:nvPr/>
        </p:nvSpPr>
        <p:spPr>
          <a:xfrm>
            <a:off x="2554241" y="5630236"/>
            <a:ext cx="7436251" cy="3377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28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Metadatenmanagement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80D4473D-72EA-4193-840C-F9E5DDE1A132}"/>
              </a:ext>
            </a:extLst>
          </p:cNvPr>
          <p:cNvSpPr/>
          <p:nvPr/>
        </p:nvSpPr>
        <p:spPr>
          <a:xfrm>
            <a:off x="2554242" y="3044298"/>
            <a:ext cx="1676723" cy="1888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Landing Zone</a:t>
            </a:r>
          </a:p>
        </p:txBody>
      </p:sp>
      <p:sp>
        <p:nvSpPr>
          <p:cNvPr id="59" name="Flussdiagramm: Magnetplattenspeicher 58">
            <a:extLst>
              <a:ext uri="{FF2B5EF4-FFF2-40B4-BE49-F238E27FC236}">
                <a16:creationId xmlns:a16="http://schemas.microsoft.com/office/drawing/2014/main" id="{B11D2831-C9AD-4782-A2B0-F982CF24FF41}"/>
              </a:ext>
            </a:extLst>
          </p:cNvPr>
          <p:cNvSpPr/>
          <p:nvPr/>
        </p:nvSpPr>
        <p:spPr>
          <a:xfrm>
            <a:off x="2705100" y="3648075"/>
            <a:ext cx="1333675" cy="2362992"/>
          </a:xfrm>
          <a:prstGeom prst="flowChartMagneticDisk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</a:rPr>
              <a:t>Lokales Datei-system</a:t>
            </a:r>
          </a:p>
        </p:txBody>
      </p:sp>
      <p:sp>
        <p:nvSpPr>
          <p:cNvPr id="60" name="Flussdiagramm: Magnetplattenspeicher 59">
            <a:extLst>
              <a:ext uri="{FF2B5EF4-FFF2-40B4-BE49-F238E27FC236}">
                <a16:creationId xmlns:a16="http://schemas.microsoft.com/office/drawing/2014/main" id="{9A56CB22-2269-4440-B724-900671E987BE}"/>
              </a:ext>
            </a:extLst>
          </p:cNvPr>
          <p:cNvSpPr/>
          <p:nvPr/>
        </p:nvSpPr>
        <p:spPr>
          <a:xfrm>
            <a:off x="4591236" y="3648075"/>
            <a:ext cx="4999079" cy="2387375"/>
          </a:xfrm>
          <a:prstGeom prst="flowChartMagneticDisk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HDFS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43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93817-7DF2-48F5-A5CA-ADB0DC16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geoenrichment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65A02DA-F67D-4B84-91BD-DADBBB5889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597" y="2181225"/>
            <a:ext cx="7314806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0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EA1CF-2A84-43CF-ACC0-ED47D757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OSM Datenmodell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31708-46A9-4F06-97C5-683715D7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10304"/>
          </a:xfrm>
        </p:spPr>
        <p:txBody>
          <a:bodyPr>
            <a:normAutofit/>
          </a:bodyPr>
          <a:lstStyle/>
          <a:p>
            <a:r>
              <a:rPr lang="de-DE" dirty="0">
                <a:hlinkClick r:id="rId3"/>
              </a:rPr>
              <a:t>OSM</a:t>
            </a:r>
            <a:r>
              <a:rPr lang="de-DE" dirty="0"/>
              <a:t> Datenmodell: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304DD7-7849-461B-9F76-0D2A528660EA}"/>
              </a:ext>
            </a:extLst>
          </p:cNvPr>
          <p:cNvSpPr txBox="1"/>
          <p:nvPr/>
        </p:nvSpPr>
        <p:spPr>
          <a:xfrm>
            <a:off x="581192" y="2590801"/>
            <a:ext cx="35600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node</a:t>
            </a:r>
            <a:endParaRPr lang="de-DE" dirty="0"/>
          </a:p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id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version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: integer</a:t>
            </a:r>
          </a:p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timestamp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changeset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uid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: integer</a:t>
            </a:r>
          </a:p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user_sid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/>
              <a:t>|-- tags: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 |    |-- </a:t>
            </a:r>
            <a:r>
              <a:rPr lang="de-DE" dirty="0" err="1"/>
              <a:t>element</a:t>
            </a:r>
            <a:r>
              <a:rPr lang="de-DE" dirty="0"/>
              <a:t>: </a:t>
            </a:r>
            <a:r>
              <a:rPr lang="de-DE" dirty="0" err="1"/>
              <a:t>struct</a:t>
            </a:r>
            <a:endParaRPr lang="de-DE" dirty="0"/>
          </a:p>
          <a:p>
            <a:r>
              <a:rPr lang="de-DE" dirty="0"/>
              <a:t> |    |    |-- </a:t>
            </a:r>
            <a:r>
              <a:rPr lang="de-DE" dirty="0" err="1"/>
              <a:t>key</a:t>
            </a:r>
            <a:r>
              <a:rPr lang="de-DE" dirty="0"/>
              <a:t>: </a:t>
            </a:r>
            <a:r>
              <a:rPr lang="de-DE" dirty="0" err="1"/>
              <a:t>string</a:t>
            </a:r>
            <a:endParaRPr lang="de-DE" dirty="0"/>
          </a:p>
          <a:p>
            <a:r>
              <a:rPr lang="de-DE" dirty="0"/>
              <a:t> |    |    |-- </a:t>
            </a:r>
            <a:r>
              <a:rPr lang="de-DE" dirty="0" err="1"/>
              <a:t>value</a:t>
            </a:r>
            <a:r>
              <a:rPr lang="de-DE" dirty="0"/>
              <a:t>: </a:t>
            </a:r>
            <a:r>
              <a:rPr lang="de-DE" dirty="0" err="1"/>
              <a:t>string</a:t>
            </a:r>
            <a:endParaRPr lang="de-DE" dirty="0"/>
          </a:p>
          <a:p>
            <a:r>
              <a:rPr lang="de-DE" dirty="0"/>
              <a:t> |-- </a:t>
            </a:r>
            <a:r>
              <a:rPr lang="de-DE" dirty="0" err="1"/>
              <a:t>latitude</a:t>
            </a:r>
            <a:r>
              <a:rPr lang="de-DE" dirty="0"/>
              <a:t>: double</a:t>
            </a:r>
          </a:p>
          <a:p>
            <a:r>
              <a:rPr lang="de-DE" dirty="0"/>
              <a:t> |-- </a:t>
            </a:r>
            <a:r>
              <a:rPr lang="de-DE" dirty="0" err="1"/>
              <a:t>longitude</a:t>
            </a:r>
            <a:r>
              <a:rPr lang="de-DE" dirty="0"/>
              <a:t>: double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8C1B70-FC92-488E-A513-2274FC0A9395}"/>
              </a:ext>
            </a:extLst>
          </p:cNvPr>
          <p:cNvSpPr txBox="1"/>
          <p:nvPr/>
        </p:nvSpPr>
        <p:spPr>
          <a:xfrm>
            <a:off x="4639056" y="2562813"/>
            <a:ext cx="3560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</a:t>
            </a:r>
            <a:endParaRPr lang="de-DE" dirty="0"/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version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integer</a:t>
            </a: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timestamp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changeset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uid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integer</a:t>
            </a: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user_sid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tags: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array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   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element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struct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    |   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key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    |   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value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/>
              <a:t> |-- </a:t>
            </a:r>
            <a:r>
              <a:rPr lang="de-DE" dirty="0" err="1"/>
              <a:t>nodes</a:t>
            </a:r>
            <a:r>
              <a:rPr lang="de-DE" dirty="0"/>
              <a:t>: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 |    |-- </a:t>
            </a:r>
            <a:r>
              <a:rPr lang="de-DE" dirty="0" err="1"/>
              <a:t>element</a:t>
            </a:r>
            <a:r>
              <a:rPr lang="de-DE" dirty="0"/>
              <a:t>: </a:t>
            </a:r>
            <a:r>
              <a:rPr lang="de-DE" dirty="0" err="1"/>
              <a:t>struct</a:t>
            </a:r>
            <a:endParaRPr lang="de-DE" dirty="0"/>
          </a:p>
          <a:p>
            <a:r>
              <a:rPr lang="de-DE" dirty="0"/>
              <a:t> |    |    |-- </a:t>
            </a:r>
            <a:r>
              <a:rPr lang="de-DE" dirty="0" err="1"/>
              <a:t>index</a:t>
            </a:r>
            <a:r>
              <a:rPr lang="de-DE" dirty="0"/>
              <a:t>: integer</a:t>
            </a:r>
          </a:p>
          <a:p>
            <a:r>
              <a:rPr lang="de-DE" dirty="0"/>
              <a:t> |    |    |-- </a:t>
            </a:r>
            <a:r>
              <a:rPr lang="de-DE" dirty="0" err="1"/>
              <a:t>nodeId</a:t>
            </a:r>
            <a:r>
              <a:rPr lang="de-DE" dirty="0"/>
              <a:t>: </a:t>
            </a:r>
            <a:r>
              <a:rPr lang="de-DE" dirty="0" err="1"/>
              <a:t>long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243776C-1DDE-4F32-8AC0-57498AEAFF32}"/>
              </a:ext>
            </a:extLst>
          </p:cNvPr>
          <p:cNvSpPr txBox="1"/>
          <p:nvPr/>
        </p:nvSpPr>
        <p:spPr>
          <a:xfrm>
            <a:off x="8375904" y="2285815"/>
            <a:ext cx="35600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relation</a:t>
            </a:r>
            <a:endParaRPr lang="de-DE" dirty="0"/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version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integer</a:t>
            </a: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timestamp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changeset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uid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integer</a:t>
            </a: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user_sid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|-- tags: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array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   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element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struct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    |   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key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|    |    |--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value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string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/>
              <a:t> |-- </a:t>
            </a:r>
            <a:r>
              <a:rPr lang="de-DE" dirty="0" err="1"/>
              <a:t>members</a:t>
            </a:r>
            <a:r>
              <a:rPr lang="de-DE" dirty="0"/>
              <a:t>: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 |    |-- </a:t>
            </a:r>
            <a:r>
              <a:rPr lang="de-DE" dirty="0" err="1"/>
              <a:t>element</a:t>
            </a:r>
            <a:r>
              <a:rPr lang="de-DE" dirty="0"/>
              <a:t>: </a:t>
            </a:r>
            <a:r>
              <a:rPr lang="de-DE" dirty="0" err="1"/>
              <a:t>struct</a:t>
            </a:r>
            <a:endParaRPr lang="de-DE" dirty="0"/>
          </a:p>
          <a:p>
            <a:r>
              <a:rPr lang="de-DE" dirty="0"/>
              <a:t> |    |    |--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dirty="0" err="1"/>
              <a:t>long</a:t>
            </a:r>
            <a:endParaRPr lang="de-DE" dirty="0"/>
          </a:p>
          <a:p>
            <a:r>
              <a:rPr lang="de-DE" dirty="0"/>
              <a:t> |    |    |-- </a:t>
            </a:r>
            <a:r>
              <a:rPr lang="de-DE" dirty="0" err="1"/>
              <a:t>role</a:t>
            </a:r>
            <a:r>
              <a:rPr lang="de-DE" dirty="0"/>
              <a:t>: </a:t>
            </a:r>
            <a:r>
              <a:rPr lang="de-DE" dirty="0" err="1"/>
              <a:t>string</a:t>
            </a:r>
            <a:endParaRPr lang="de-DE" dirty="0"/>
          </a:p>
          <a:p>
            <a:r>
              <a:rPr lang="de-DE" dirty="0"/>
              <a:t> |    |    |-- type: </a:t>
            </a:r>
            <a:r>
              <a:rPr lang="de-DE" dirty="0" err="1"/>
              <a:t>string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8B954C3-2AF7-44D6-9263-5DB673975E62}"/>
              </a:ext>
            </a:extLst>
          </p:cNvPr>
          <p:cNvGrpSpPr/>
          <p:nvPr/>
        </p:nvGrpSpPr>
        <p:grpSpPr>
          <a:xfrm>
            <a:off x="2758440" y="3320469"/>
            <a:ext cx="2081784" cy="640970"/>
            <a:chOff x="2758440" y="3320469"/>
            <a:chExt cx="2081784" cy="640970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676E3C1-560A-4A7D-B7E3-E9AE0D80E106}"/>
                </a:ext>
              </a:extLst>
            </p:cNvPr>
            <p:cNvSpPr txBox="1"/>
            <p:nvPr/>
          </p:nvSpPr>
          <p:spPr>
            <a:xfrm>
              <a:off x="2938272" y="3456288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Versionierung</a:t>
              </a:r>
            </a:p>
          </p:txBody>
        </p:sp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B3297B70-58E8-4857-A50B-B60D3B24AD90}"/>
                </a:ext>
              </a:extLst>
            </p:cNvPr>
            <p:cNvSpPr/>
            <p:nvPr/>
          </p:nvSpPr>
          <p:spPr>
            <a:xfrm>
              <a:off x="2758440" y="3320469"/>
              <a:ext cx="182880" cy="64097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2CB7C71-B6E4-4613-874C-5557789456E8}"/>
              </a:ext>
            </a:extLst>
          </p:cNvPr>
          <p:cNvGrpSpPr/>
          <p:nvPr/>
        </p:nvGrpSpPr>
        <p:grpSpPr>
          <a:xfrm>
            <a:off x="2810256" y="4110589"/>
            <a:ext cx="2029968" cy="405210"/>
            <a:chOff x="2810256" y="4110589"/>
            <a:chExt cx="2029968" cy="405210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FD7E2CE-0A29-47D4-9F78-E091BF8E5068}"/>
                </a:ext>
              </a:extLst>
            </p:cNvPr>
            <p:cNvSpPr txBox="1"/>
            <p:nvPr/>
          </p:nvSpPr>
          <p:spPr>
            <a:xfrm>
              <a:off x="2938272" y="4110589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User (Erzeuger)</a:t>
              </a:r>
            </a:p>
          </p:txBody>
        </p:sp>
        <p:sp>
          <p:nvSpPr>
            <p:cNvPr id="17" name="Geschweifte Klammer rechts 16">
              <a:extLst>
                <a:ext uri="{FF2B5EF4-FFF2-40B4-BE49-F238E27FC236}">
                  <a16:creationId xmlns:a16="http://schemas.microsoft.com/office/drawing/2014/main" id="{3E86EC6C-B982-48EE-A698-003181F0E994}"/>
                </a:ext>
              </a:extLst>
            </p:cNvPr>
            <p:cNvSpPr/>
            <p:nvPr/>
          </p:nvSpPr>
          <p:spPr>
            <a:xfrm>
              <a:off x="2810256" y="4110589"/>
              <a:ext cx="182880" cy="40521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0190BDB-7C7C-4EC1-91E3-80EAF8C87347}"/>
              </a:ext>
            </a:extLst>
          </p:cNvPr>
          <p:cNvGrpSpPr/>
          <p:nvPr/>
        </p:nvGrpSpPr>
        <p:grpSpPr>
          <a:xfrm>
            <a:off x="2810256" y="4627220"/>
            <a:ext cx="2029968" cy="1023772"/>
            <a:chOff x="2810256" y="4627220"/>
            <a:chExt cx="2029968" cy="1023772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B77544-9E7A-46B1-858F-26D954F9DA54}"/>
                </a:ext>
              </a:extLst>
            </p:cNvPr>
            <p:cNvSpPr txBox="1"/>
            <p:nvPr/>
          </p:nvSpPr>
          <p:spPr>
            <a:xfrm>
              <a:off x="2938272" y="4969427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Klassifizierung</a:t>
              </a:r>
            </a:p>
          </p:txBody>
        </p:sp>
        <p:sp>
          <p:nvSpPr>
            <p:cNvPr id="18" name="Geschweifte Klammer rechts 17">
              <a:extLst>
                <a:ext uri="{FF2B5EF4-FFF2-40B4-BE49-F238E27FC236}">
                  <a16:creationId xmlns:a16="http://schemas.microsoft.com/office/drawing/2014/main" id="{73648920-A528-417F-886A-6D5261B527CD}"/>
                </a:ext>
              </a:extLst>
            </p:cNvPr>
            <p:cNvSpPr/>
            <p:nvPr/>
          </p:nvSpPr>
          <p:spPr>
            <a:xfrm>
              <a:off x="2810256" y="4627220"/>
              <a:ext cx="164592" cy="102377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48CCFB7-0333-4687-A04F-A7BAE7263077}"/>
              </a:ext>
            </a:extLst>
          </p:cNvPr>
          <p:cNvGrpSpPr/>
          <p:nvPr/>
        </p:nvGrpSpPr>
        <p:grpSpPr>
          <a:xfrm>
            <a:off x="2810256" y="5740001"/>
            <a:ext cx="2029968" cy="405210"/>
            <a:chOff x="2810256" y="5740001"/>
            <a:chExt cx="2029968" cy="405210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B9F259-C9BC-4E16-A15C-CACB365D2ABF}"/>
                </a:ext>
              </a:extLst>
            </p:cNvPr>
            <p:cNvSpPr txBox="1"/>
            <p:nvPr/>
          </p:nvSpPr>
          <p:spPr>
            <a:xfrm>
              <a:off x="2938272" y="5746705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Geogr.  Verortung</a:t>
              </a:r>
            </a:p>
          </p:txBody>
        </p:sp>
        <p:sp>
          <p:nvSpPr>
            <p:cNvPr id="19" name="Geschweifte Klammer rechts 18">
              <a:extLst>
                <a:ext uri="{FF2B5EF4-FFF2-40B4-BE49-F238E27FC236}">
                  <a16:creationId xmlns:a16="http://schemas.microsoft.com/office/drawing/2014/main" id="{830A6BCB-44A9-4178-B299-36340A5BA1B9}"/>
                </a:ext>
              </a:extLst>
            </p:cNvPr>
            <p:cNvSpPr/>
            <p:nvPr/>
          </p:nvSpPr>
          <p:spPr>
            <a:xfrm>
              <a:off x="2810256" y="5740001"/>
              <a:ext cx="182880" cy="40521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9085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BBC71-2ED9-44F2-9021-DECFAA06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OSM </a:t>
            </a:r>
            <a:r>
              <a:rPr lang="de-DE" dirty="0" err="1"/>
              <a:t>datenqualität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F000641-DBF7-4FE0-BE30-DA2D578B9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5538" y="3507258"/>
            <a:ext cx="4143208" cy="95035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8CC7E6-9004-4A29-AB48-85D2DCF2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538" y="4857280"/>
            <a:ext cx="4061710" cy="4932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CD4F2B-C8AC-478C-9038-4A8EC8FA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6" y="2900389"/>
            <a:ext cx="5275582" cy="16473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642493-CFE6-4332-B9AB-2D0B86553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08" y="4857280"/>
            <a:ext cx="4342995" cy="186517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641E060-0217-4771-901F-EE6C920CF4E6}"/>
              </a:ext>
            </a:extLst>
          </p:cNvPr>
          <p:cNvSpPr txBox="1">
            <a:spLocks/>
          </p:cNvSpPr>
          <p:nvPr/>
        </p:nvSpPr>
        <p:spPr>
          <a:xfrm>
            <a:off x="581192" y="2180497"/>
            <a:ext cx="11029615" cy="41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OSM Datenqualität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7226EA-E358-460E-AF35-BFA02E735C54}"/>
              </a:ext>
            </a:extLst>
          </p:cNvPr>
          <p:cNvSpPr txBox="1"/>
          <p:nvPr/>
        </p:nvSpPr>
        <p:spPr>
          <a:xfrm>
            <a:off x="1944624" y="2560909"/>
            <a:ext cx="17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GOOD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A4AAEFA-6645-4715-9069-828B09FDA5B3}"/>
              </a:ext>
            </a:extLst>
          </p:cNvPr>
          <p:cNvSpPr txBox="1"/>
          <p:nvPr/>
        </p:nvSpPr>
        <p:spPr>
          <a:xfrm>
            <a:off x="7760208" y="2563912"/>
            <a:ext cx="17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BAD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F101568-EF93-473D-BAF0-DA799BF5768B}"/>
              </a:ext>
            </a:extLst>
          </p:cNvPr>
          <p:cNvCxnSpPr/>
          <p:nvPr/>
        </p:nvCxnSpPr>
        <p:spPr>
          <a:xfrm>
            <a:off x="5785104" y="2663952"/>
            <a:ext cx="0" cy="395020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9DCDAC32-5786-42C0-8DE5-3985662D1129}"/>
              </a:ext>
            </a:extLst>
          </p:cNvPr>
          <p:cNvGrpSpPr/>
          <p:nvPr/>
        </p:nvGrpSpPr>
        <p:grpSpPr>
          <a:xfrm>
            <a:off x="3299880" y="982884"/>
            <a:ext cx="1286934" cy="259080"/>
            <a:chOff x="3147480" y="659171"/>
            <a:chExt cx="1286934" cy="259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62" name="Rechteck: abgerundete Ecken 161">
              <a:extLst>
                <a:ext uri="{FF2B5EF4-FFF2-40B4-BE49-F238E27FC236}">
                  <a16:creationId xmlns:a16="http://schemas.microsoft.com/office/drawing/2014/main" id="{BC79096D-93AA-4387-BA39-8BBC26B88C68}"/>
                </a:ext>
              </a:extLst>
            </p:cNvPr>
            <p:cNvSpPr/>
            <p:nvPr/>
          </p:nvSpPr>
          <p:spPr>
            <a:xfrm>
              <a:off x="3147480" y="659171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DESTATIS_FULL_TABLE.csv</a:t>
              </a:r>
            </a:p>
          </p:txBody>
        </p:sp>
        <p:pic>
          <p:nvPicPr>
            <p:cNvPr id="163" name="Grafik 162" descr="Dokument">
              <a:extLst>
                <a:ext uri="{FF2B5EF4-FFF2-40B4-BE49-F238E27FC236}">
                  <a16:creationId xmlns:a16="http://schemas.microsoft.com/office/drawing/2014/main" id="{DAACE85D-C0AD-4DA2-BDED-1EA44AC6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4064" y="659171"/>
              <a:ext cx="250350" cy="146436"/>
            </a:xfrm>
            <a:prstGeom prst="rect">
              <a:avLst/>
            </a:prstGeom>
          </p:spPr>
        </p:pic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5CA8D2F1-7BFA-49B7-9FFE-89D09329DB97}"/>
              </a:ext>
            </a:extLst>
          </p:cNvPr>
          <p:cNvGrpSpPr/>
          <p:nvPr/>
        </p:nvGrpSpPr>
        <p:grpSpPr>
          <a:xfrm>
            <a:off x="3299880" y="5276703"/>
            <a:ext cx="1286934" cy="259080"/>
            <a:chOff x="3147480" y="659171"/>
            <a:chExt cx="1286934" cy="259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65" name="Rechteck: abgerundete Ecken 164">
              <a:extLst>
                <a:ext uri="{FF2B5EF4-FFF2-40B4-BE49-F238E27FC236}">
                  <a16:creationId xmlns:a16="http://schemas.microsoft.com/office/drawing/2014/main" id="{CDA45475-E41F-4C35-B866-FEDF29D423B2}"/>
                </a:ext>
              </a:extLst>
            </p:cNvPr>
            <p:cNvSpPr/>
            <p:nvPr/>
          </p:nvSpPr>
          <p:spPr>
            <a:xfrm>
              <a:off x="3147480" y="659171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GEOD_KREIS_</a:t>
              </a:r>
              <a:br>
                <a:rPr lang="de-DE" sz="600" dirty="0">
                  <a:solidFill>
                    <a:schemeClr val="tx1"/>
                  </a:solidFill>
                </a:rPr>
              </a:br>
              <a:r>
                <a:rPr lang="de-DE" sz="600" dirty="0">
                  <a:solidFill>
                    <a:schemeClr val="tx1"/>
                  </a:solidFill>
                </a:rPr>
                <a:t>GEMEINDEGRENZEN.csv</a:t>
              </a:r>
            </a:p>
          </p:txBody>
        </p:sp>
        <p:pic>
          <p:nvPicPr>
            <p:cNvPr id="166" name="Grafik 165" descr="Dokument">
              <a:extLst>
                <a:ext uri="{FF2B5EF4-FFF2-40B4-BE49-F238E27FC236}">
                  <a16:creationId xmlns:a16="http://schemas.microsoft.com/office/drawing/2014/main" id="{1AE1BA0E-A528-4A98-88C9-BE19FC95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4064" y="659171"/>
              <a:ext cx="250350" cy="146436"/>
            </a:xfrm>
            <a:prstGeom prst="rect">
              <a:avLst/>
            </a:prstGeom>
          </p:spPr>
        </p:pic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A9D61C9C-DEF1-465D-9B53-CD2300AC8584}"/>
              </a:ext>
            </a:extLst>
          </p:cNvPr>
          <p:cNvGrpSpPr/>
          <p:nvPr/>
        </p:nvGrpSpPr>
        <p:grpSpPr>
          <a:xfrm>
            <a:off x="3299880" y="6380107"/>
            <a:ext cx="1286934" cy="259080"/>
            <a:chOff x="3147480" y="659171"/>
            <a:chExt cx="1286934" cy="259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68" name="Rechteck: abgerundete Ecken 167">
              <a:extLst>
                <a:ext uri="{FF2B5EF4-FFF2-40B4-BE49-F238E27FC236}">
                  <a16:creationId xmlns:a16="http://schemas.microsoft.com/office/drawing/2014/main" id="{68568F7C-2876-484A-B611-D36A2F109F6E}"/>
                </a:ext>
              </a:extLst>
            </p:cNvPr>
            <p:cNvSpPr/>
            <p:nvPr/>
          </p:nvSpPr>
          <p:spPr>
            <a:xfrm>
              <a:off x="3147480" y="659171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COMP_FILIALEN.csv</a:t>
              </a:r>
            </a:p>
          </p:txBody>
        </p:sp>
        <p:pic>
          <p:nvPicPr>
            <p:cNvPr id="169" name="Grafik 168" descr="Dokument">
              <a:extLst>
                <a:ext uri="{FF2B5EF4-FFF2-40B4-BE49-F238E27FC236}">
                  <a16:creationId xmlns:a16="http://schemas.microsoft.com/office/drawing/2014/main" id="{0B1B7E44-0145-44D5-B513-D79ADB9B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4064" y="659171"/>
              <a:ext cx="250350" cy="146436"/>
            </a:xfrm>
            <a:prstGeom prst="rect">
              <a:avLst/>
            </a:prstGeom>
          </p:spPr>
        </p:pic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792E90A1-3DF6-4916-BE72-020737711AC1}"/>
              </a:ext>
            </a:extLst>
          </p:cNvPr>
          <p:cNvGrpSpPr/>
          <p:nvPr/>
        </p:nvGrpSpPr>
        <p:grpSpPr>
          <a:xfrm>
            <a:off x="149898" y="366964"/>
            <a:ext cx="1353743" cy="1636928"/>
            <a:chOff x="184911" y="455641"/>
            <a:chExt cx="1353743" cy="163692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90496966-E91B-4871-BCD0-94A987FDBC01}"/>
                </a:ext>
              </a:extLst>
            </p:cNvPr>
            <p:cNvGrpSpPr/>
            <p:nvPr/>
          </p:nvGrpSpPr>
          <p:grpSpPr>
            <a:xfrm>
              <a:off x="274701" y="747848"/>
              <a:ext cx="1165098" cy="167640"/>
              <a:chOff x="480060" y="632460"/>
              <a:chExt cx="2849880" cy="701040"/>
            </a:xfrm>
          </p:grpSpPr>
          <p:sp>
            <p:nvSpPr>
              <p:cNvPr id="185" name="Rechteck: abgerundete Ecken 184">
                <a:extLst>
                  <a:ext uri="{FF2B5EF4-FFF2-40B4-BE49-F238E27FC236}">
                    <a16:creationId xmlns:a16="http://schemas.microsoft.com/office/drawing/2014/main" id="{C7CE3738-8ED5-484D-85B3-C96B7FE6F3CB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Arbeitslosigkeit.csv</a:t>
                </a:r>
              </a:p>
            </p:txBody>
          </p:sp>
          <p:pic>
            <p:nvPicPr>
              <p:cNvPr id="186" name="Grafik 185" descr="Dokument">
                <a:extLst>
                  <a:ext uri="{FF2B5EF4-FFF2-40B4-BE49-F238E27FC236}">
                    <a16:creationId xmlns:a16="http://schemas.microsoft.com/office/drawing/2014/main" id="{338D7F3E-8993-4040-BB56-270625F4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3400EC04-BE7A-4E44-8A68-5EDD47A4B453}"/>
                </a:ext>
              </a:extLst>
            </p:cNvPr>
            <p:cNvGrpSpPr/>
            <p:nvPr/>
          </p:nvGrpSpPr>
          <p:grpSpPr>
            <a:xfrm>
              <a:off x="274701" y="995001"/>
              <a:ext cx="1165098" cy="167640"/>
              <a:chOff x="480060" y="632460"/>
              <a:chExt cx="2849880" cy="701040"/>
            </a:xfrm>
          </p:grpSpPr>
          <p:sp>
            <p:nvSpPr>
              <p:cNvPr id="183" name="Rechteck: abgerundete Ecken 182">
                <a:extLst>
                  <a:ext uri="{FF2B5EF4-FFF2-40B4-BE49-F238E27FC236}">
                    <a16:creationId xmlns:a16="http://schemas.microsoft.com/office/drawing/2014/main" id="{0A1B4E38-7A75-45A5-9DFD-CD1541981536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Gebietsart_und_Flaeche.csv</a:t>
                </a:r>
              </a:p>
            </p:txBody>
          </p:sp>
          <p:pic>
            <p:nvPicPr>
              <p:cNvPr id="184" name="Grafik 183" descr="Dokument">
                <a:extLst>
                  <a:ext uri="{FF2B5EF4-FFF2-40B4-BE49-F238E27FC236}">
                    <a16:creationId xmlns:a16="http://schemas.microsoft.com/office/drawing/2014/main" id="{D01DEC4D-B4D2-4E24-87FF-96A34F4D8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5CA7FA3B-D535-4053-9FC6-1BE9DF79DBD9}"/>
                </a:ext>
              </a:extLst>
            </p:cNvPr>
            <p:cNvGrpSpPr/>
            <p:nvPr/>
          </p:nvGrpSpPr>
          <p:grpSpPr>
            <a:xfrm>
              <a:off x="274701" y="1250768"/>
              <a:ext cx="1165098" cy="167640"/>
              <a:chOff x="480060" y="632460"/>
              <a:chExt cx="2849880" cy="701040"/>
            </a:xfrm>
          </p:grpSpPr>
          <p:sp>
            <p:nvSpPr>
              <p:cNvPr id="181" name="Rechteck: abgerundete Ecken 180">
                <a:extLst>
                  <a:ext uri="{FF2B5EF4-FFF2-40B4-BE49-F238E27FC236}">
                    <a16:creationId xmlns:a16="http://schemas.microsoft.com/office/drawing/2014/main" id="{2CE26A73-1CF2-4AD2-90DD-C9367B72AD1C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Insolvenzverfahren.csv</a:t>
                </a:r>
              </a:p>
            </p:txBody>
          </p:sp>
          <p:pic>
            <p:nvPicPr>
              <p:cNvPr id="182" name="Grafik 181" descr="Dokument">
                <a:extLst>
                  <a:ext uri="{FF2B5EF4-FFF2-40B4-BE49-F238E27FC236}">
                    <a16:creationId xmlns:a16="http://schemas.microsoft.com/office/drawing/2014/main" id="{B9C5D990-4156-4878-A2C4-E76F2A43A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47D06766-DA5D-49F3-8C58-89F1B7E7C4F0}"/>
                </a:ext>
              </a:extLst>
            </p:cNvPr>
            <p:cNvGrpSpPr/>
            <p:nvPr/>
          </p:nvGrpSpPr>
          <p:grpSpPr>
            <a:xfrm>
              <a:off x="274701" y="1525088"/>
              <a:ext cx="1165098" cy="167640"/>
              <a:chOff x="480060" y="632460"/>
              <a:chExt cx="2849880" cy="701040"/>
            </a:xfrm>
          </p:grpSpPr>
          <p:sp>
            <p:nvSpPr>
              <p:cNvPr id="179" name="Rechteck: abgerundete Ecken 178">
                <a:extLst>
                  <a:ext uri="{FF2B5EF4-FFF2-40B4-BE49-F238E27FC236}">
                    <a16:creationId xmlns:a16="http://schemas.microsoft.com/office/drawing/2014/main" id="{C7F8EE9A-9C54-48A5-8C11-B5A8323A657F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Verfuegb_Einkommen.csv</a:t>
                </a:r>
              </a:p>
            </p:txBody>
          </p:sp>
          <p:pic>
            <p:nvPicPr>
              <p:cNvPr id="180" name="Grafik 179" descr="Dokument">
                <a:extLst>
                  <a:ext uri="{FF2B5EF4-FFF2-40B4-BE49-F238E27FC236}">
                    <a16:creationId xmlns:a16="http://schemas.microsoft.com/office/drawing/2014/main" id="{9495AAF9-DCFA-4415-B1D1-C909A11D9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2636641B-D2D0-4D84-A505-19CC536B86A2}"/>
                </a:ext>
              </a:extLst>
            </p:cNvPr>
            <p:cNvGrpSpPr/>
            <p:nvPr/>
          </p:nvGrpSpPr>
          <p:grpSpPr>
            <a:xfrm>
              <a:off x="274701" y="1763896"/>
              <a:ext cx="1165098" cy="167640"/>
              <a:chOff x="480060" y="632460"/>
              <a:chExt cx="2849880" cy="701040"/>
            </a:xfrm>
          </p:grpSpPr>
          <p:sp>
            <p:nvSpPr>
              <p:cNvPr id="177" name="Rechteck: abgerundete Ecken 176">
                <a:extLst>
                  <a:ext uri="{FF2B5EF4-FFF2-40B4-BE49-F238E27FC236}">
                    <a16:creationId xmlns:a16="http://schemas.microsoft.com/office/drawing/2014/main" id="{BF7DD72D-5683-4928-B0BD-D030E49A7BDB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 err="1">
                    <a:solidFill>
                      <a:schemeClr val="tx1"/>
                    </a:solidFill>
                  </a:rPr>
                  <a:t>Gemeindeverzeichnis.ascii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8" name="Grafik 177" descr="Dokument">
                <a:extLst>
                  <a:ext uri="{FF2B5EF4-FFF2-40B4-BE49-F238E27FC236}">
                    <a16:creationId xmlns:a16="http://schemas.microsoft.com/office/drawing/2014/main" id="{216FAB5F-015B-48B2-87F6-E88AD13D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sp>
          <p:nvSpPr>
            <p:cNvPr id="176" name="Rechteck: abgerundete Ecken 175">
              <a:extLst>
                <a:ext uri="{FF2B5EF4-FFF2-40B4-BE49-F238E27FC236}">
                  <a16:creationId xmlns:a16="http://schemas.microsoft.com/office/drawing/2014/main" id="{26997222-96F3-459A-8B65-EB11EECFA57D}"/>
                </a:ext>
              </a:extLst>
            </p:cNvPr>
            <p:cNvSpPr/>
            <p:nvPr/>
          </p:nvSpPr>
          <p:spPr>
            <a:xfrm>
              <a:off x="184911" y="455641"/>
              <a:ext cx="1353743" cy="16369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Statistische Bundesamt (</a:t>
              </a:r>
              <a:r>
                <a:rPr lang="de-DE" sz="600" dirty="0" err="1">
                  <a:solidFill>
                    <a:schemeClr val="tx1"/>
                  </a:solidFill>
                </a:rPr>
                <a:t>destatis</a:t>
              </a:r>
              <a:r>
                <a:rPr lang="de-DE" sz="6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4AD3B597-1B1E-4CC4-93CF-35055F669A1B}"/>
              </a:ext>
            </a:extLst>
          </p:cNvPr>
          <p:cNvGrpSpPr/>
          <p:nvPr/>
        </p:nvGrpSpPr>
        <p:grpSpPr>
          <a:xfrm>
            <a:off x="143717" y="4859744"/>
            <a:ext cx="1353743" cy="1093000"/>
            <a:chOff x="174197" y="4622000"/>
            <a:chExt cx="1353743" cy="112842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EA7AE275-AD2B-4243-92E8-2FF12293457F}"/>
                </a:ext>
              </a:extLst>
            </p:cNvPr>
            <p:cNvGrpSpPr/>
            <p:nvPr/>
          </p:nvGrpSpPr>
          <p:grpSpPr>
            <a:xfrm>
              <a:off x="263987" y="5018570"/>
              <a:ext cx="1165098" cy="167640"/>
              <a:chOff x="480060" y="632460"/>
              <a:chExt cx="2849880" cy="701040"/>
            </a:xfrm>
          </p:grpSpPr>
          <p:sp>
            <p:nvSpPr>
              <p:cNvPr id="193" name="Rechteck: abgerundete Ecken 192">
                <a:extLst>
                  <a:ext uri="{FF2B5EF4-FFF2-40B4-BE49-F238E27FC236}">
                    <a16:creationId xmlns:a16="http://schemas.microsoft.com/office/drawing/2014/main" id="{70F66F51-7D8C-4BEA-8F47-FE1E3C1FD3D8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VG250_Kreisgrenzen.geojson</a:t>
                </a:r>
              </a:p>
            </p:txBody>
          </p:sp>
          <p:pic>
            <p:nvPicPr>
              <p:cNvPr id="194" name="Grafik 193" descr="Dokument">
                <a:extLst>
                  <a:ext uri="{FF2B5EF4-FFF2-40B4-BE49-F238E27FC236}">
                    <a16:creationId xmlns:a16="http://schemas.microsoft.com/office/drawing/2014/main" id="{2C10CC8C-584E-499B-89D9-BF79A4EF4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98D10A37-59CB-4EEC-A824-4F7B9F16B165}"/>
                </a:ext>
              </a:extLst>
            </p:cNvPr>
            <p:cNvGrpSpPr/>
            <p:nvPr/>
          </p:nvGrpSpPr>
          <p:grpSpPr>
            <a:xfrm>
              <a:off x="263987" y="5274337"/>
              <a:ext cx="1165098" cy="167640"/>
              <a:chOff x="480060" y="632460"/>
              <a:chExt cx="2849880" cy="701040"/>
            </a:xfrm>
          </p:grpSpPr>
          <p:sp>
            <p:nvSpPr>
              <p:cNvPr id="191" name="Rechteck: abgerundete Ecken 190">
                <a:extLst>
                  <a:ext uri="{FF2B5EF4-FFF2-40B4-BE49-F238E27FC236}">
                    <a16:creationId xmlns:a16="http://schemas.microsoft.com/office/drawing/2014/main" id="{4C03073F-B3AF-4473-BB25-AB812680AD38}"/>
                  </a:ext>
                </a:extLst>
              </p:cNvPr>
              <p:cNvSpPr/>
              <p:nvPr/>
            </p:nvSpPr>
            <p:spPr>
              <a:xfrm>
                <a:off x="480060" y="632460"/>
                <a:ext cx="2849880" cy="7010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VG250_Gemeindegr.geojson</a:t>
                </a:r>
              </a:p>
            </p:txBody>
          </p:sp>
          <p:pic>
            <p:nvPicPr>
              <p:cNvPr id="192" name="Grafik 191" descr="Dokument">
                <a:extLst>
                  <a:ext uri="{FF2B5EF4-FFF2-40B4-BE49-F238E27FC236}">
                    <a16:creationId xmlns:a16="http://schemas.microsoft.com/office/drawing/2014/main" id="{823768BD-AB1C-4430-BCB7-C281D196C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3700" y="632460"/>
                <a:ext cx="396240" cy="396240"/>
              </a:xfrm>
              <a:prstGeom prst="rect">
                <a:avLst/>
              </a:prstGeom>
            </p:spPr>
          </p:pic>
        </p:grpSp>
        <p:sp>
          <p:nvSpPr>
            <p:cNvPr id="190" name="Rechteck: abgerundete Ecken 189">
              <a:extLst>
                <a:ext uri="{FF2B5EF4-FFF2-40B4-BE49-F238E27FC236}">
                  <a16:creationId xmlns:a16="http://schemas.microsoft.com/office/drawing/2014/main" id="{FB72489C-6E6E-4D55-91A8-E066B014942C}"/>
                </a:ext>
              </a:extLst>
            </p:cNvPr>
            <p:cNvSpPr/>
            <p:nvPr/>
          </p:nvSpPr>
          <p:spPr>
            <a:xfrm>
              <a:off x="174197" y="4622000"/>
              <a:ext cx="1353743" cy="11284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Bundesamt für Kartographie und Geodäsie</a:t>
              </a: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91F6C73D-61BF-4B5F-9C03-BEF3D20D3205}"/>
              </a:ext>
            </a:extLst>
          </p:cNvPr>
          <p:cNvGrpSpPr/>
          <p:nvPr/>
        </p:nvGrpSpPr>
        <p:grpSpPr>
          <a:xfrm>
            <a:off x="233507" y="6455921"/>
            <a:ext cx="1165098" cy="190108"/>
            <a:chOff x="480060" y="632460"/>
            <a:chExt cx="2849880" cy="701040"/>
          </a:xfrm>
        </p:grpSpPr>
        <p:sp>
          <p:nvSpPr>
            <p:cNvPr id="196" name="Rechteck: abgerundete Ecken 195">
              <a:extLst>
                <a:ext uri="{FF2B5EF4-FFF2-40B4-BE49-F238E27FC236}">
                  <a16:creationId xmlns:a16="http://schemas.microsoft.com/office/drawing/2014/main" id="{6D90CF07-271D-4B00-8D65-01BB660F6F34}"/>
                </a:ext>
              </a:extLst>
            </p:cNvPr>
            <p:cNvSpPr/>
            <p:nvPr/>
          </p:nvSpPr>
          <p:spPr>
            <a:xfrm>
              <a:off x="480060" y="632460"/>
              <a:ext cx="2849880" cy="7010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Filialen.csv</a:t>
              </a:r>
            </a:p>
          </p:txBody>
        </p:sp>
        <p:pic>
          <p:nvPicPr>
            <p:cNvPr id="197" name="Grafik 196" descr="Dokument">
              <a:extLst>
                <a:ext uri="{FF2B5EF4-FFF2-40B4-BE49-F238E27FC236}">
                  <a16:creationId xmlns:a16="http://schemas.microsoft.com/office/drawing/2014/main" id="{CB74C676-51D1-4F44-9F03-29E37D8D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3700" y="632460"/>
              <a:ext cx="396240" cy="396240"/>
            </a:xfrm>
            <a:prstGeom prst="rect">
              <a:avLst/>
            </a:prstGeom>
          </p:spPr>
        </p:pic>
      </p:grpSp>
      <p:sp>
        <p:nvSpPr>
          <p:cNvPr id="198" name="Rechteck: abgerundete Ecken 197">
            <a:extLst>
              <a:ext uri="{FF2B5EF4-FFF2-40B4-BE49-F238E27FC236}">
                <a16:creationId xmlns:a16="http://schemas.microsoft.com/office/drawing/2014/main" id="{A5F6A1C1-BA7A-444B-8A2B-5B2C6F3AE903}"/>
              </a:ext>
            </a:extLst>
          </p:cNvPr>
          <p:cNvSpPr/>
          <p:nvPr/>
        </p:nvSpPr>
        <p:spPr>
          <a:xfrm>
            <a:off x="143717" y="6162606"/>
            <a:ext cx="1353743" cy="656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600" dirty="0">
                <a:solidFill>
                  <a:schemeClr val="tx1"/>
                </a:solidFill>
              </a:rPr>
              <a:t>Unternehmensdaten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4E681A8A-7EAC-47D6-9326-FF422B672617}"/>
              </a:ext>
            </a:extLst>
          </p:cNvPr>
          <p:cNvSpPr txBox="1"/>
          <p:nvPr/>
        </p:nvSpPr>
        <p:spPr>
          <a:xfrm>
            <a:off x="886286" y="-37952"/>
            <a:ext cx="13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LANDING</a:t>
            </a: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183366ED-9770-49BD-99FF-947FF4050040}"/>
              </a:ext>
            </a:extLst>
          </p:cNvPr>
          <p:cNvSpPr txBox="1"/>
          <p:nvPr/>
        </p:nvSpPr>
        <p:spPr>
          <a:xfrm>
            <a:off x="4057165" y="-32282"/>
            <a:ext cx="116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RAW</a:t>
            </a:r>
          </a:p>
        </p:txBody>
      </p: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7B8E742F-F5C4-44FB-89D5-2B5DDE50C3D0}"/>
              </a:ext>
            </a:extLst>
          </p:cNvPr>
          <p:cNvGrpSpPr/>
          <p:nvPr/>
        </p:nvGrpSpPr>
        <p:grpSpPr>
          <a:xfrm>
            <a:off x="1801168" y="650658"/>
            <a:ext cx="1289504" cy="922281"/>
            <a:chOff x="1801168" y="752938"/>
            <a:chExt cx="1048784" cy="922281"/>
          </a:xfrm>
        </p:grpSpPr>
        <p:sp>
          <p:nvSpPr>
            <p:cNvPr id="202" name="Flussdiagramm: Prozess 201">
              <a:extLst>
                <a:ext uri="{FF2B5EF4-FFF2-40B4-BE49-F238E27FC236}">
                  <a16:creationId xmlns:a16="http://schemas.microsoft.com/office/drawing/2014/main" id="{2FA28D81-8F0D-400C-AD08-97D33E8B16A3}"/>
                </a:ext>
              </a:extLst>
            </p:cNvPr>
            <p:cNvSpPr/>
            <p:nvPr/>
          </p:nvSpPr>
          <p:spPr>
            <a:xfrm>
              <a:off x="1801168" y="754189"/>
              <a:ext cx="1036320" cy="921030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Verknüpfung über Regionalschlüssel (RS)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String für </a:t>
              </a:r>
              <a:r>
                <a:rPr lang="de-DE" sz="600" dirty="0" err="1">
                  <a:solidFill>
                    <a:schemeClr val="tx1"/>
                  </a:solidFill>
                </a:rPr>
                <a:t>Missing</a:t>
              </a:r>
              <a:r>
                <a:rPr lang="de-DE" sz="600" dirty="0">
                  <a:solidFill>
                    <a:schemeClr val="tx1"/>
                  </a:solidFill>
                </a:rPr>
                <a:t> Value mit Nullwert ersetzen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Dezimaltrennzeichen von Komma auf Punkt ersetzt</a:t>
              </a:r>
            </a:p>
          </p:txBody>
        </p:sp>
        <p:pic>
          <p:nvPicPr>
            <p:cNvPr id="203" name="Grafik 202" descr="Zahnräder">
              <a:extLst>
                <a:ext uri="{FF2B5EF4-FFF2-40B4-BE49-F238E27FC236}">
                  <a16:creationId xmlns:a16="http://schemas.microsoft.com/office/drawing/2014/main" id="{D7CC543D-26F0-4880-BC59-BA7BAD1B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2799" y="752938"/>
              <a:ext cx="247153" cy="247153"/>
            </a:xfrm>
            <a:prstGeom prst="rect">
              <a:avLst/>
            </a:prstGeom>
          </p:spPr>
        </p:pic>
      </p:grpSp>
      <p:sp>
        <p:nvSpPr>
          <p:cNvPr id="204" name="Flussdiagramm: Prozess 203">
            <a:extLst>
              <a:ext uri="{FF2B5EF4-FFF2-40B4-BE49-F238E27FC236}">
                <a16:creationId xmlns:a16="http://schemas.microsoft.com/office/drawing/2014/main" id="{CAA1DA82-E489-481E-B38C-AE5770D25AF6}"/>
              </a:ext>
            </a:extLst>
          </p:cNvPr>
          <p:cNvSpPr/>
          <p:nvPr/>
        </p:nvSpPr>
        <p:spPr>
          <a:xfrm>
            <a:off x="1801168" y="4911477"/>
            <a:ext cx="1274179" cy="989533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chemeClr val="tx1"/>
                </a:solidFill>
              </a:rPr>
              <a:t>Information aus der </a:t>
            </a:r>
            <a:r>
              <a:rPr lang="de-DE" sz="600" dirty="0" err="1">
                <a:solidFill>
                  <a:schemeClr val="tx1"/>
                </a:solidFill>
              </a:rPr>
              <a:t>json</a:t>
            </a:r>
            <a:r>
              <a:rPr lang="de-DE" sz="600" dirty="0">
                <a:solidFill>
                  <a:schemeClr val="tx1"/>
                </a:solidFill>
              </a:rPr>
              <a:t> Struktur extrahieren und für jedes Objekt in eine flache Tabelle schreiben</a:t>
            </a:r>
            <a:br>
              <a:rPr lang="de-DE" sz="600" dirty="0">
                <a:solidFill>
                  <a:schemeClr val="tx1"/>
                </a:solidFill>
              </a:rPr>
            </a:b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chemeClr val="tx1"/>
                </a:solidFill>
              </a:rPr>
              <a:t>Kreisgrenzen und Gemeindegrenzen in eine Datei zusammenführen</a:t>
            </a:r>
          </a:p>
        </p:txBody>
      </p:sp>
      <p:pic>
        <p:nvPicPr>
          <p:cNvPr id="205" name="Grafik 204" descr="Zahnräder">
            <a:extLst>
              <a:ext uri="{FF2B5EF4-FFF2-40B4-BE49-F238E27FC236}">
                <a16:creationId xmlns:a16="http://schemas.microsoft.com/office/drawing/2014/main" id="{B350DC4B-33EB-4126-B298-48B11F167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7484" y="4897319"/>
            <a:ext cx="303880" cy="242188"/>
          </a:xfrm>
          <a:prstGeom prst="rect">
            <a:avLst/>
          </a:prstGeom>
        </p:spPr>
      </p:pic>
      <p:sp>
        <p:nvSpPr>
          <p:cNvPr id="206" name="Pfeil: nach rechts 205">
            <a:extLst>
              <a:ext uri="{FF2B5EF4-FFF2-40B4-BE49-F238E27FC236}">
                <a16:creationId xmlns:a16="http://schemas.microsoft.com/office/drawing/2014/main" id="{13DB56E1-B36D-4F96-829C-F23994FFB8E7}"/>
              </a:ext>
            </a:extLst>
          </p:cNvPr>
          <p:cNvSpPr/>
          <p:nvPr/>
        </p:nvSpPr>
        <p:spPr>
          <a:xfrm>
            <a:off x="1503640" y="756321"/>
            <a:ext cx="318380" cy="74599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Pfeil: nach rechts 206">
            <a:extLst>
              <a:ext uri="{FF2B5EF4-FFF2-40B4-BE49-F238E27FC236}">
                <a16:creationId xmlns:a16="http://schemas.microsoft.com/office/drawing/2014/main" id="{A8A7CE9C-10DD-4879-8978-A945BC134EEC}"/>
              </a:ext>
            </a:extLst>
          </p:cNvPr>
          <p:cNvSpPr/>
          <p:nvPr/>
        </p:nvSpPr>
        <p:spPr>
          <a:xfrm>
            <a:off x="1503640" y="5064204"/>
            <a:ext cx="318380" cy="74599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1C303C21-28F4-4C95-B9F6-D04D2CBA138E}"/>
              </a:ext>
            </a:extLst>
          </p:cNvPr>
          <p:cNvCxnSpPr>
            <a:stCxn id="202" idx="3"/>
            <a:endCxn id="162" idx="1"/>
          </p:cNvCxnSpPr>
          <p:nvPr/>
        </p:nvCxnSpPr>
        <p:spPr>
          <a:xfrm>
            <a:off x="3075347" y="1112424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89B7BEF9-DF22-46A4-A716-B05146FB0312}"/>
              </a:ext>
            </a:extLst>
          </p:cNvPr>
          <p:cNvGrpSpPr/>
          <p:nvPr/>
        </p:nvGrpSpPr>
        <p:grpSpPr>
          <a:xfrm>
            <a:off x="145365" y="3467322"/>
            <a:ext cx="7446776" cy="1317067"/>
            <a:chOff x="145365" y="2105582"/>
            <a:chExt cx="7446776" cy="1317067"/>
          </a:xfrm>
        </p:grpSpPr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F1FE482C-61BF-4AFE-909E-4760F2FA1A8A}"/>
                </a:ext>
              </a:extLst>
            </p:cNvPr>
            <p:cNvGrpSpPr/>
            <p:nvPr/>
          </p:nvGrpSpPr>
          <p:grpSpPr>
            <a:xfrm>
              <a:off x="145365" y="2209214"/>
              <a:ext cx="1353743" cy="1128420"/>
              <a:chOff x="184911" y="2281425"/>
              <a:chExt cx="1353743" cy="112842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50958866-5451-4C7C-8B26-F7150CAED509}"/>
                  </a:ext>
                </a:extLst>
              </p:cNvPr>
              <p:cNvGrpSpPr/>
              <p:nvPr/>
            </p:nvGrpSpPr>
            <p:grpSpPr>
              <a:xfrm>
                <a:off x="277586" y="2569802"/>
                <a:ext cx="1165098" cy="167640"/>
                <a:chOff x="480060" y="632460"/>
                <a:chExt cx="2849880" cy="701040"/>
              </a:xfrm>
            </p:grpSpPr>
            <p:sp>
              <p:nvSpPr>
                <p:cNvPr id="227" name="Rechteck: abgerundete Ecken 226">
                  <a:extLst>
                    <a:ext uri="{FF2B5EF4-FFF2-40B4-BE49-F238E27FC236}">
                      <a16:creationId xmlns:a16="http://schemas.microsoft.com/office/drawing/2014/main" id="{F0CAB4B4-8068-4607-A351-6F14013038F8}"/>
                    </a:ext>
                  </a:extLst>
                </p:cNvPr>
                <p:cNvSpPr/>
                <p:nvPr/>
              </p:nvSpPr>
              <p:spPr>
                <a:xfrm>
                  <a:off x="480060" y="632460"/>
                  <a:ext cx="2849880" cy="70104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600" dirty="0" err="1">
                      <a:solidFill>
                        <a:schemeClr val="tx1"/>
                      </a:solidFill>
                    </a:rPr>
                    <a:t>germany_latest.osm.pbf</a:t>
                  </a:r>
                  <a:endParaRPr lang="de-DE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8" name="Grafik 227" descr="Dokument">
                  <a:extLst>
                    <a:ext uri="{FF2B5EF4-FFF2-40B4-BE49-F238E27FC236}">
                      <a16:creationId xmlns:a16="http://schemas.microsoft.com/office/drawing/2014/main" id="{922A31BD-15B9-4208-9679-EF91DA4B6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3700" y="632460"/>
                  <a:ext cx="396240" cy="396240"/>
                </a:xfrm>
                <a:prstGeom prst="rect">
                  <a:avLst/>
                </a:prstGeom>
              </p:spPr>
            </p:pic>
          </p:grpSp>
          <p:grpSp>
            <p:nvGrpSpPr>
              <p:cNvPr id="220" name="Gruppieren 219">
                <a:extLst>
                  <a:ext uri="{FF2B5EF4-FFF2-40B4-BE49-F238E27FC236}">
                    <a16:creationId xmlns:a16="http://schemas.microsoft.com/office/drawing/2014/main" id="{C6457BBA-2166-4A7D-9269-41C4D1B26D9A}"/>
                  </a:ext>
                </a:extLst>
              </p:cNvPr>
              <p:cNvGrpSpPr/>
              <p:nvPr/>
            </p:nvGrpSpPr>
            <p:grpSpPr>
              <a:xfrm>
                <a:off x="277586" y="2825569"/>
                <a:ext cx="1165098" cy="167640"/>
                <a:chOff x="480060" y="632460"/>
                <a:chExt cx="2849880" cy="701040"/>
              </a:xfrm>
            </p:grpSpPr>
            <p:sp>
              <p:nvSpPr>
                <p:cNvPr id="225" name="Rechteck: abgerundete Ecken 224">
                  <a:extLst>
                    <a:ext uri="{FF2B5EF4-FFF2-40B4-BE49-F238E27FC236}">
                      <a16:creationId xmlns:a16="http://schemas.microsoft.com/office/drawing/2014/main" id="{641A47E9-73C2-4BBE-8C99-708C5636A100}"/>
                    </a:ext>
                  </a:extLst>
                </p:cNvPr>
                <p:cNvSpPr/>
                <p:nvPr/>
              </p:nvSpPr>
              <p:spPr>
                <a:xfrm>
                  <a:off x="480060" y="632460"/>
                  <a:ext cx="2849880" cy="70104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600" dirty="0">
                      <a:solidFill>
                        <a:schemeClr val="tx1"/>
                      </a:solidFill>
                    </a:rPr>
                    <a:t>osmfilter.sh.</a:t>
                  </a:r>
                </a:p>
              </p:txBody>
            </p:sp>
            <p:pic>
              <p:nvPicPr>
                <p:cNvPr id="226" name="Grafik 225" descr="Dokument">
                  <a:extLst>
                    <a:ext uri="{FF2B5EF4-FFF2-40B4-BE49-F238E27FC236}">
                      <a16:creationId xmlns:a16="http://schemas.microsoft.com/office/drawing/2014/main" id="{6DDE7C35-163A-425E-BCE2-44EF2E359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3700" y="632460"/>
                  <a:ext cx="396240" cy="396240"/>
                </a:xfrm>
                <a:prstGeom prst="rect">
                  <a:avLst/>
                </a:prstGeom>
              </p:spPr>
            </p:pic>
          </p:grp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721AFB4A-079B-4418-9FC0-DB1BDA1F8A29}"/>
                  </a:ext>
                </a:extLst>
              </p:cNvPr>
              <p:cNvGrpSpPr/>
              <p:nvPr/>
            </p:nvGrpSpPr>
            <p:grpSpPr>
              <a:xfrm>
                <a:off x="277586" y="3099889"/>
                <a:ext cx="1165098" cy="167640"/>
                <a:chOff x="480060" y="632460"/>
                <a:chExt cx="2849880" cy="701040"/>
              </a:xfrm>
            </p:grpSpPr>
            <p:sp>
              <p:nvSpPr>
                <p:cNvPr id="223" name="Rechteck: abgerundete Ecken 222">
                  <a:extLst>
                    <a:ext uri="{FF2B5EF4-FFF2-40B4-BE49-F238E27FC236}">
                      <a16:creationId xmlns:a16="http://schemas.microsoft.com/office/drawing/2014/main" id="{5A04EB62-399B-4491-BC0E-1F51E0051B0B}"/>
                    </a:ext>
                  </a:extLst>
                </p:cNvPr>
                <p:cNvSpPr/>
                <p:nvPr/>
              </p:nvSpPr>
              <p:spPr>
                <a:xfrm>
                  <a:off x="480060" y="632460"/>
                  <a:ext cx="2849880" cy="70104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600" dirty="0">
                      <a:solidFill>
                        <a:schemeClr val="tx1"/>
                      </a:solidFill>
                    </a:rPr>
                    <a:t>osmconvert.sh</a:t>
                  </a:r>
                </a:p>
              </p:txBody>
            </p:sp>
            <p:pic>
              <p:nvPicPr>
                <p:cNvPr id="224" name="Grafik 223" descr="Dokument">
                  <a:extLst>
                    <a:ext uri="{FF2B5EF4-FFF2-40B4-BE49-F238E27FC236}">
                      <a16:creationId xmlns:a16="http://schemas.microsoft.com/office/drawing/2014/main" id="{4F945F6E-6E29-40D3-9E6F-180D1DB4D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3700" y="632460"/>
                  <a:ext cx="396240" cy="396240"/>
                </a:xfrm>
                <a:prstGeom prst="rect">
                  <a:avLst/>
                </a:prstGeom>
              </p:spPr>
            </p:pic>
          </p:grpSp>
          <p:sp>
            <p:nvSpPr>
              <p:cNvPr id="222" name="Rechteck: abgerundete Ecken 221">
                <a:extLst>
                  <a:ext uri="{FF2B5EF4-FFF2-40B4-BE49-F238E27FC236}">
                    <a16:creationId xmlns:a16="http://schemas.microsoft.com/office/drawing/2014/main" id="{91D656BA-85BD-40B9-821C-7E424B7D119C}"/>
                  </a:ext>
                </a:extLst>
              </p:cNvPr>
              <p:cNvSpPr/>
              <p:nvPr/>
            </p:nvSpPr>
            <p:spPr>
              <a:xfrm>
                <a:off x="184911" y="2281425"/>
                <a:ext cx="1353743" cy="112842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OpenStreetMap (OSM)</a:t>
                </a:r>
              </a:p>
            </p:txBody>
          </p:sp>
        </p:grp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A495A18-7AD8-428F-B43B-BB9BE3D22183}"/>
                </a:ext>
              </a:extLst>
            </p:cNvPr>
            <p:cNvGrpSpPr/>
            <p:nvPr/>
          </p:nvGrpSpPr>
          <p:grpSpPr>
            <a:xfrm>
              <a:off x="1801168" y="2105582"/>
              <a:ext cx="1289504" cy="1317067"/>
              <a:chOff x="1801168" y="649869"/>
              <a:chExt cx="1048784" cy="1344066"/>
            </a:xfrm>
          </p:grpSpPr>
          <p:sp>
            <p:nvSpPr>
              <p:cNvPr id="217" name="Flussdiagramm: Prozess 216">
                <a:extLst>
                  <a:ext uri="{FF2B5EF4-FFF2-40B4-BE49-F238E27FC236}">
                    <a16:creationId xmlns:a16="http://schemas.microsoft.com/office/drawing/2014/main" id="{5AB0A52A-000F-4E62-AA84-4761FB8C4DD3}"/>
                  </a:ext>
                </a:extLst>
              </p:cNvPr>
              <p:cNvSpPr/>
              <p:nvPr/>
            </p:nvSpPr>
            <p:spPr>
              <a:xfrm>
                <a:off x="1801168" y="649869"/>
                <a:ext cx="1036320" cy="134406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600" dirty="0">
                    <a:solidFill>
                      <a:schemeClr val="tx1"/>
                    </a:solidFill>
                  </a:rPr>
                  <a:t>Geografische Punkte</a:t>
                </a:r>
                <a:br>
                  <a:rPr lang="de-DE" sz="600" dirty="0">
                    <a:solidFill>
                      <a:schemeClr val="tx1"/>
                    </a:solidFill>
                  </a:rPr>
                </a:br>
                <a:r>
                  <a:rPr lang="de-DE" sz="600" dirty="0">
                    <a:solidFill>
                      <a:schemeClr val="tx1"/>
                    </a:solidFill>
                  </a:rPr>
                  <a:t>(</a:t>
                </a:r>
                <a:r>
                  <a:rPr lang="de-DE" sz="600" dirty="0" err="1">
                    <a:solidFill>
                      <a:schemeClr val="tx1"/>
                    </a:solidFill>
                  </a:rPr>
                  <a:t>nodes</a:t>
                </a:r>
                <a:r>
                  <a:rPr lang="de-DE" sz="600" dirty="0">
                    <a:solidFill>
                      <a:schemeClr val="tx1"/>
                    </a:solidFill>
                  </a:rPr>
                  <a:t>) rausfiltern mit osmfilter.sh</a:t>
                </a:r>
                <a:br>
                  <a:rPr lang="de-DE" sz="600" dirty="0">
                    <a:solidFill>
                      <a:schemeClr val="tx1"/>
                    </a:solidFill>
                  </a:rPr>
                </a:br>
                <a:endParaRPr lang="de-DE" sz="6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600" dirty="0">
                    <a:solidFill>
                      <a:schemeClr val="tx1"/>
                    </a:solidFill>
                  </a:rPr>
                  <a:t>Relevante Tags (</a:t>
                </a:r>
                <a:r>
                  <a:rPr lang="de-DE" sz="600" dirty="0" err="1">
                    <a:solidFill>
                      <a:schemeClr val="tx1"/>
                    </a:solidFill>
                  </a:rPr>
                  <a:t>amenity</a:t>
                </a:r>
                <a:r>
                  <a:rPr lang="de-DE" sz="600" dirty="0">
                    <a:solidFill>
                      <a:schemeClr val="tx1"/>
                    </a:solidFill>
                  </a:rPr>
                  <a:t>, </a:t>
                </a:r>
                <a:r>
                  <a:rPr lang="de-DE" sz="600" dirty="0" err="1">
                    <a:solidFill>
                      <a:schemeClr val="tx1"/>
                    </a:solidFill>
                  </a:rPr>
                  <a:t>shop</a:t>
                </a:r>
                <a:r>
                  <a:rPr lang="de-DE" sz="600" dirty="0">
                    <a:solidFill>
                      <a:schemeClr val="tx1"/>
                    </a:solidFill>
                  </a:rPr>
                  <a:t>…) filtern mit osmfilter.sh</a:t>
                </a:r>
                <a:br>
                  <a:rPr lang="de-DE" sz="600" dirty="0">
                    <a:solidFill>
                      <a:schemeClr val="tx1"/>
                    </a:solidFill>
                  </a:rPr>
                </a:br>
                <a:endParaRPr lang="de-DE" sz="6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600" dirty="0">
                    <a:solidFill>
                      <a:schemeClr val="tx1"/>
                    </a:solidFill>
                  </a:rPr>
                  <a:t>Autor-Information entfernen</a:t>
                </a:r>
                <a:br>
                  <a:rPr lang="de-DE" sz="600" dirty="0">
                    <a:solidFill>
                      <a:schemeClr val="tx1"/>
                    </a:solidFill>
                  </a:rPr>
                </a:br>
                <a:endParaRPr lang="de-DE" sz="6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600" dirty="0">
                    <a:solidFill>
                      <a:schemeClr val="tx1"/>
                    </a:solidFill>
                  </a:rPr>
                  <a:t>Datei mit osmconvert.sh dekomprimieren und in ein </a:t>
                </a:r>
                <a:r>
                  <a:rPr lang="de-DE" sz="600" dirty="0" err="1">
                    <a:solidFill>
                      <a:schemeClr val="tx1"/>
                    </a:solidFill>
                  </a:rPr>
                  <a:t>Parquet</a:t>
                </a:r>
                <a:r>
                  <a:rPr lang="de-DE" sz="600" dirty="0">
                    <a:solidFill>
                      <a:schemeClr val="tx1"/>
                    </a:solidFill>
                  </a:rPr>
                  <a:t>-File überführen</a:t>
                </a:r>
              </a:p>
            </p:txBody>
          </p:sp>
          <p:pic>
            <p:nvPicPr>
              <p:cNvPr id="218" name="Grafik 217" descr="Zahnräder">
                <a:extLst>
                  <a:ext uri="{FF2B5EF4-FFF2-40B4-BE49-F238E27FC236}">
                    <a16:creationId xmlns:a16="http://schemas.microsoft.com/office/drawing/2014/main" id="{95701F76-2B32-4BAD-B1EB-B23EB432E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02799" y="649869"/>
                <a:ext cx="247153" cy="247153"/>
              </a:xfrm>
              <a:prstGeom prst="rect">
                <a:avLst/>
              </a:prstGeom>
            </p:spPr>
          </p:pic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115A8AEC-4D84-4D1A-AECC-C579A83BCD8A}"/>
                </a:ext>
              </a:extLst>
            </p:cNvPr>
            <p:cNvGrpSpPr/>
            <p:nvPr/>
          </p:nvGrpSpPr>
          <p:grpSpPr>
            <a:xfrm>
              <a:off x="6305207" y="2661918"/>
              <a:ext cx="1286934" cy="259080"/>
              <a:chOff x="3147480" y="659171"/>
              <a:chExt cx="1286934" cy="25908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15" name="Rechteck: abgerundete Ecken 214">
                <a:extLst>
                  <a:ext uri="{FF2B5EF4-FFF2-40B4-BE49-F238E27FC236}">
                    <a16:creationId xmlns:a16="http://schemas.microsoft.com/office/drawing/2014/main" id="{C3670584-A67D-471C-A6AE-35AEE36DBC54}"/>
                  </a:ext>
                </a:extLst>
              </p:cNvPr>
              <p:cNvSpPr/>
              <p:nvPr/>
            </p:nvSpPr>
            <p:spPr>
              <a:xfrm>
                <a:off x="3147480" y="659171"/>
                <a:ext cx="1268646" cy="259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 err="1">
                    <a:solidFill>
                      <a:schemeClr val="tx1"/>
                    </a:solidFill>
                  </a:rPr>
                  <a:t>OSM_nodes_tags.parquet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6" name="Grafik 215" descr="Dokument">
                <a:extLst>
                  <a:ext uri="{FF2B5EF4-FFF2-40B4-BE49-F238E27FC236}">
                    <a16:creationId xmlns:a16="http://schemas.microsoft.com/office/drawing/2014/main" id="{3F96099F-8373-4984-84A8-7723C1554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84064" y="659171"/>
                <a:ext cx="250350" cy="146436"/>
              </a:xfrm>
              <a:prstGeom prst="rect">
                <a:avLst/>
              </a:prstGeom>
            </p:spPr>
          </p:pic>
        </p:grpSp>
        <p:sp>
          <p:nvSpPr>
            <p:cNvPr id="213" name="Pfeil: nach rechts 212">
              <a:extLst>
                <a:ext uri="{FF2B5EF4-FFF2-40B4-BE49-F238E27FC236}">
                  <a16:creationId xmlns:a16="http://schemas.microsoft.com/office/drawing/2014/main" id="{CEEE95F3-F5F1-41E7-A37F-7340FD6954B3}"/>
                </a:ext>
              </a:extLst>
            </p:cNvPr>
            <p:cNvSpPr/>
            <p:nvPr/>
          </p:nvSpPr>
          <p:spPr>
            <a:xfrm>
              <a:off x="1490948" y="2438156"/>
              <a:ext cx="318380" cy="745997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80823383-E44E-4A8F-AA74-614AA4855974}"/>
                </a:ext>
              </a:extLst>
            </p:cNvPr>
            <p:cNvCxnSpPr>
              <a:cxnSpLocks/>
              <a:stCxn id="217" idx="3"/>
              <a:endCxn id="215" idx="1"/>
            </p:cNvCxnSpPr>
            <p:nvPr/>
          </p:nvCxnSpPr>
          <p:spPr>
            <a:xfrm>
              <a:off x="3075347" y="2764116"/>
              <a:ext cx="3229860" cy="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E8143175-4519-4043-8F5C-74DB69CA9114}"/>
              </a:ext>
            </a:extLst>
          </p:cNvPr>
          <p:cNvCxnSpPr/>
          <p:nvPr/>
        </p:nvCxnSpPr>
        <p:spPr>
          <a:xfrm>
            <a:off x="3068060" y="5406243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Gerade Verbindung mit Pfeil 229">
            <a:extLst>
              <a:ext uri="{FF2B5EF4-FFF2-40B4-BE49-F238E27FC236}">
                <a16:creationId xmlns:a16="http://schemas.microsoft.com/office/drawing/2014/main" id="{C7DBDF15-5D9F-417D-B56A-ADCAFA1CBC29}"/>
              </a:ext>
            </a:extLst>
          </p:cNvPr>
          <p:cNvCxnSpPr>
            <a:cxnSpLocks/>
            <a:stCxn id="198" idx="3"/>
            <a:endCxn id="168" idx="1"/>
          </p:cNvCxnSpPr>
          <p:nvPr/>
        </p:nvCxnSpPr>
        <p:spPr>
          <a:xfrm>
            <a:off x="1497460" y="6491038"/>
            <a:ext cx="1802420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CD5D35E-36BA-4277-B3FD-E7D681B29D99}"/>
              </a:ext>
            </a:extLst>
          </p:cNvPr>
          <p:cNvGrpSpPr/>
          <p:nvPr/>
        </p:nvGrpSpPr>
        <p:grpSpPr>
          <a:xfrm>
            <a:off x="4789640" y="4973154"/>
            <a:ext cx="1311622" cy="874857"/>
            <a:chOff x="1786524" y="723081"/>
            <a:chExt cx="1066773" cy="926843"/>
          </a:xfrm>
        </p:grpSpPr>
        <p:sp>
          <p:nvSpPr>
            <p:cNvPr id="232" name="Flussdiagramm: Prozess 231">
              <a:extLst>
                <a:ext uri="{FF2B5EF4-FFF2-40B4-BE49-F238E27FC236}">
                  <a16:creationId xmlns:a16="http://schemas.microsoft.com/office/drawing/2014/main" id="{86B59720-36B6-4211-A058-9B99323AA1D6}"/>
                </a:ext>
              </a:extLst>
            </p:cNvPr>
            <p:cNvSpPr/>
            <p:nvPr/>
          </p:nvSpPr>
          <p:spPr>
            <a:xfrm>
              <a:off x="1786524" y="728894"/>
              <a:ext cx="1036320" cy="921030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Filterung von Regionen, deren geografische Fläche in einem Gewässer liegt (Geofaktor)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Filterung von Dubletten anhand des Regionalschlüssels (RS)</a:t>
              </a:r>
            </a:p>
          </p:txBody>
        </p:sp>
        <p:pic>
          <p:nvPicPr>
            <p:cNvPr id="233" name="Grafik 232" descr="Zahnräder">
              <a:extLst>
                <a:ext uri="{FF2B5EF4-FFF2-40B4-BE49-F238E27FC236}">
                  <a16:creationId xmlns:a16="http://schemas.microsoft.com/office/drawing/2014/main" id="{D992E74A-80FF-4D38-8A2A-41F2FC44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49038" y="723081"/>
              <a:ext cx="204259" cy="204258"/>
            </a:xfrm>
            <a:prstGeom prst="rect">
              <a:avLst/>
            </a:prstGeom>
          </p:spPr>
        </p:pic>
      </p:grpSp>
      <p:sp>
        <p:nvSpPr>
          <p:cNvPr id="234" name="Textfeld 233">
            <a:extLst>
              <a:ext uri="{FF2B5EF4-FFF2-40B4-BE49-F238E27FC236}">
                <a16:creationId xmlns:a16="http://schemas.microsoft.com/office/drawing/2014/main" id="{28F7C6D8-52DA-4A78-8D10-34A2E20EDD73}"/>
              </a:ext>
            </a:extLst>
          </p:cNvPr>
          <p:cNvSpPr txBox="1"/>
          <p:nvPr/>
        </p:nvSpPr>
        <p:spPr>
          <a:xfrm>
            <a:off x="7868005" y="3752"/>
            <a:ext cx="13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CURATED</a:t>
            </a:r>
          </a:p>
        </p:txBody>
      </p:sp>
      <p:cxnSp>
        <p:nvCxnSpPr>
          <p:cNvPr id="235" name="Gerade Verbindung mit Pfeil 234">
            <a:extLst>
              <a:ext uri="{FF2B5EF4-FFF2-40B4-BE49-F238E27FC236}">
                <a16:creationId xmlns:a16="http://schemas.microsoft.com/office/drawing/2014/main" id="{6259118C-A364-455A-9B2B-7B5DAB29C3B8}"/>
              </a:ext>
            </a:extLst>
          </p:cNvPr>
          <p:cNvCxnSpPr>
            <a:cxnSpLocks/>
          </p:cNvCxnSpPr>
          <p:nvPr/>
        </p:nvCxnSpPr>
        <p:spPr>
          <a:xfrm>
            <a:off x="4568526" y="1109280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0278C99E-C31C-4D29-A9CA-FB9301537A3B}"/>
              </a:ext>
            </a:extLst>
          </p:cNvPr>
          <p:cNvGrpSpPr/>
          <p:nvPr/>
        </p:nvGrpSpPr>
        <p:grpSpPr>
          <a:xfrm>
            <a:off x="6305207" y="966369"/>
            <a:ext cx="1286934" cy="259080"/>
            <a:chOff x="3147480" y="659171"/>
            <a:chExt cx="1286934" cy="2590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37" name="Rechteck: abgerundete Ecken 236">
              <a:extLst>
                <a:ext uri="{FF2B5EF4-FFF2-40B4-BE49-F238E27FC236}">
                  <a16:creationId xmlns:a16="http://schemas.microsoft.com/office/drawing/2014/main" id="{4B828864-844E-469B-A432-601EE2F03764}"/>
                </a:ext>
              </a:extLst>
            </p:cNvPr>
            <p:cNvSpPr/>
            <p:nvPr/>
          </p:nvSpPr>
          <p:spPr>
            <a:xfrm>
              <a:off x="3147480" y="659171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DESTATIS_FULL_</a:t>
              </a:r>
              <a:br>
                <a:rPr lang="de-DE" sz="600" dirty="0">
                  <a:solidFill>
                    <a:schemeClr val="tx1"/>
                  </a:solidFill>
                </a:rPr>
              </a:br>
              <a:r>
                <a:rPr lang="de-DE" sz="600" dirty="0">
                  <a:solidFill>
                    <a:schemeClr val="tx1"/>
                  </a:solidFill>
                </a:rPr>
                <a:t>TABLE_FILLED.csv</a:t>
              </a:r>
            </a:p>
          </p:txBody>
        </p:sp>
        <p:pic>
          <p:nvPicPr>
            <p:cNvPr id="238" name="Grafik 237" descr="Dokument">
              <a:extLst>
                <a:ext uri="{FF2B5EF4-FFF2-40B4-BE49-F238E27FC236}">
                  <a16:creationId xmlns:a16="http://schemas.microsoft.com/office/drawing/2014/main" id="{33698B9C-9E6F-4A29-A88A-4FC6EC00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4064" y="659171"/>
              <a:ext cx="250350" cy="146436"/>
            </a:xfrm>
            <a:prstGeom prst="rect">
              <a:avLst/>
            </a:prstGeom>
          </p:spPr>
        </p:pic>
      </p:grpSp>
      <p:cxnSp>
        <p:nvCxnSpPr>
          <p:cNvPr id="239" name="Gerade Verbindung mit Pfeil 238">
            <a:extLst>
              <a:ext uri="{FF2B5EF4-FFF2-40B4-BE49-F238E27FC236}">
                <a16:creationId xmlns:a16="http://schemas.microsoft.com/office/drawing/2014/main" id="{1A29F007-8323-4B76-8F95-F00BB5A42EF8}"/>
              </a:ext>
            </a:extLst>
          </p:cNvPr>
          <p:cNvCxnSpPr>
            <a:cxnSpLocks/>
          </p:cNvCxnSpPr>
          <p:nvPr/>
        </p:nvCxnSpPr>
        <p:spPr>
          <a:xfrm>
            <a:off x="6068482" y="1106495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lussdiagramm: Prozess 239">
            <a:extLst>
              <a:ext uri="{FF2B5EF4-FFF2-40B4-BE49-F238E27FC236}">
                <a16:creationId xmlns:a16="http://schemas.microsoft.com/office/drawing/2014/main" id="{ED06D891-3530-46C5-9D54-A613CA83BE5E}"/>
              </a:ext>
            </a:extLst>
          </p:cNvPr>
          <p:cNvSpPr/>
          <p:nvPr/>
        </p:nvSpPr>
        <p:spPr>
          <a:xfrm>
            <a:off x="4789640" y="384225"/>
            <a:ext cx="1274179" cy="161917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chemeClr val="tx1"/>
                </a:solidFill>
              </a:rPr>
              <a:t>Alle Absoluten </a:t>
            </a:r>
            <a:br>
              <a:rPr lang="de-DE" sz="600" dirty="0">
                <a:solidFill>
                  <a:schemeClr val="tx1"/>
                </a:solidFill>
              </a:rPr>
            </a:br>
            <a:r>
              <a:rPr lang="de-DE" sz="600" dirty="0">
                <a:solidFill>
                  <a:schemeClr val="tx1"/>
                </a:solidFill>
              </a:rPr>
              <a:t>Kennzahlen in </a:t>
            </a:r>
            <a:br>
              <a:rPr lang="de-DE" sz="600" dirty="0">
                <a:solidFill>
                  <a:schemeClr val="tx1"/>
                </a:solidFill>
              </a:rPr>
            </a:br>
            <a:r>
              <a:rPr lang="de-DE" sz="600" dirty="0">
                <a:solidFill>
                  <a:schemeClr val="tx1"/>
                </a:solidFill>
              </a:rPr>
              <a:t>Relation zur geografischen Fläche oder Einwohnerzahl setzen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tx1"/>
                </a:solidFill>
              </a:rPr>
              <a:t>Missing</a:t>
            </a:r>
            <a:r>
              <a:rPr lang="de-DE" sz="600" dirty="0">
                <a:solidFill>
                  <a:schemeClr val="tx1"/>
                </a:solidFill>
              </a:rPr>
              <a:t> Values schätzen 1: </a:t>
            </a:r>
            <a:br>
              <a:rPr lang="de-DE" sz="600" dirty="0">
                <a:solidFill>
                  <a:schemeClr val="tx1"/>
                </a:solidFill>
              </a:rPr>
            </a:br>
            <a:r>
              <a:rPr lang="de-DE" sz="600" dirty="0">
                <a:solidFill>
                  <a:schemeClr val="tx1"/>
                </a:solidFill>
              </a:rPr>
              <a:t>Durch lineare und nichtlineare Interpolation über die Zeit (2010 – 2015) </a:t>
            </a:r>
            <a:br>
              <a:rPr lang="de-DE" sz="600" dirty="0">
                <a:solidFill>
                  <a:schemeClr val="tx1"/>
                </a:solidFill>
              </a:rPr>
            </a:b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tx1"/>
                </a:solidFill>
              </a:rPr>
              <a:t>Missing</a:t>
            </a:r>
            <a:r>
              <a:rPr lang="de-DE" sz="600" dirty="0">
                <a:solidFill>
                  <a:schemeClr val="tx1"/>
                </a:solidFill>
              </a:rPr>
              <a:t> Values schätzen 2:</a:t>
            </a:r>
            <a:br>
              <a:rPr lang="de-DE" sz="600" dirty="0">
                <a:solidFill>
                  <a:schemeClr val="tx1"/>
                </a:solidFill>
              </a:rPr>
            </a:br>
            <a:r>
              <a:rPr lang="de-DE" sz="600" dirty="0">
                <a:solidFill>
                  <a:schemeClr val="tx1"/>
                </a:solidFill>
              </a:rPr>
              <a:t>Falls keine Werte für eine Region vorhanden ist, kopiere die Werte der </a:t>
            </a:r>
            <a:r>
              <a:rPr lang="de-DE" sz="600" dirty="0" err="1">
                <a:solidFill>
                  <a:schemeClr val="tx1"/>
                </a:solidFill>
              </a:rPr>
              <a:t>hierachisch</a:t>
            </a:r>
            <a:r>
              <a:rPr lang="de-DE" sz="600" dirty="0">
                <a:solidFill>
                  <a:schemeClr val="tx1"/>
                </a:solidFill>
              </a:rPr>
              <a:t> höheren Region (z.B. Bundesland)</a:t>
            </a:r>
            <a:br>
              <a:rPr lang="de-DE" sz="600" dirty="0">
                <a:solidFill>
                  <a:schemeClr val="tx1"/>
                </a:solidFill>
              </a:rPr>
            </a:br>
            <a:endParaRPr lang="de-DE" sz="600" dirty="0">
              <a:solidFill>
                <a:schemeClr val="tx1"/>
              </a:solidFill>
            </a:endParaRPr>
          </a:p>
        </p:txBody>
      </p:sp>
      <p:pic>
        <p:nvPicPr>
          <p:cNvPr id="241" name="Grafik 240" descr="Zahnräder">
            <a:extLst>
              <a:ext uri="{FF2B5EF4-FFF2-40B4-BE49-F238E27FC236}">
                <a16:creationId xmlns:a16="http://schemas.microsoft.com/office/drawing/2014/main" id="{DF0DB14C-7A44-455C-89FC-F0B947ECB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616" y="376856"/>
            <a:ext cx="251141" cy="263645"/>
          </a:xfrm>
          <a:prstGeom prst="rect">
            <a:avLst/>
          </a:prstGeom>
        </p:spPr>
      </p:pic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623C77C2-396E-4384-A39D-52AE2D6B2577}"/>
              </a:ext>
            </a:extLst>
          </p:cNvPr>
          <p:cNvGrpSpPr/>
          <p:nvPr/>
        </p:nvGrpSpPr>
        <p:grpSpPr>
          <a:xfrm>
            <a:off x="4789925" y="5989320"/>
            <a:ext cx="1299713" cy="869370"/>
            <a:chOff x="1801168" y="754189"/>
            <a:chExt cx="1057087" cy="921030"/>
          </a:xfrm>
        </p:grpSpPr>
        <p:sp>
          <p:nvSpPr>
            <p:cNvPr id="243" name="Flussdiagramm: Prozess 242">
              <a:extLst>
                <a:ext uri="{FF2B5EF4-FFF2-40B4-BE49-F238E27FC236}">
                  <a16:creationId xmlns:a16="http://schemas.microsoft.com/office/drawing/2014/main" id="{C260B98D-0D3B-4E02-9C20-7D998778A3AE}"/>
                </a:ext>
              </a:extLst>
            </p:cNvPr>
            <p:cNvSpPr/>
            <p:nvPr/>
          </p:nvSpPr>
          <p:spPr>
            <a:xfrm>
              <a:off x="1801168" y="754189"/>
              <a:ext cx="1036320" cy="921030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Anreicherung von geografischen Koordinaten anhand der Adressinformation 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Anreicherung von Umsatz, Verkaufsfläche und Mitarbeiteranzahl der Filialen</a:t>
              </a:r>
            </a:p>
          </p:txBody>
        </p:sp>
        <p:pic>
          <p:nvPicPr>
            <p:cNvPr id="244" name="Grafik 243" descr="Zahnräder">
              <a:extLst>
                <a:ext uri="{FF2B5EF4-FFF2-40B4-BE49-F238E27FC236}">
                  <a16:creationId xmlns:a16="http://schemas.microsoft.com/office/drawing/2014/main" id="{41AE1E21-2C90-4C55-9998-EAB02C9C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53996" y="768289"/>
              <a:ext cx="204259" cy="204258"/>
            </a:xfrm>
            <a:prstGeom prst="rect">
              <a:avLst/>
            </a:prstGeom>
          </p:spPr>
        </p:pic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0872E5C1-35E3-4EAF-A96E-11D4834AF473}"/>
              </a:ext>
            </a:extLst>
          </p:cNvPr>
          <p:cNvGrpSpPr/>
          <p:nvPr/>
        </p:nvGrpSpPr>
        <p:grpSpPr>
          <a:xfrm>
            <a:off x="6308541" y="5273522"/>
            <a:ext cx="1311318" cy="262261"/>
            <a:chOff x="3086520" y="567731"/>
            <a:chExt cx="1311318" cy="26226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46" name="Rechteck: abgerundete Ecken 245">
              <a:extLst>
                <a:ext uri="{FF2B5EF4-FFF2-40B4-BE49-F238E27FC236}">
                  <a16:creationId xmlns:a16="http://schemas.microsoft.com/office/drawing/2014/main" id="{0083F328-3C15-44B8-BB3B-5DC79861DDDC}"/>
                </a:ext>
              </a:extLst>
            </p:cNvPr>
            <p:cNvSpPr/>
            <p:nvPr/>
          </p:nvSpPr>
          <p:spPr>
            <a:xfrm>
              <a:off x="3086520" y="570912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GEOD_KREIS_</a:t>
              </a:r>
              <a:br>
                <a:rPr lang="de-DE" sz="600" dirty="0">
                  <a:solidFill>
                    <a:schemeClr val="tx1"/>
                  </a:solidFill>
                </a:rPr>
              </a:br>
              <a:r>
                <a:rPr lang="de-DE" sz="600" dirty="0">
                  <a:solidFill>
                    <a:schemeClr val="tx1"/>
                  </a:solidFill>
                </a:rPr>
                <a:t>GEMEINDEGRENZ_FILTERED.csv</a:t>
              </a:r>
            </a:p>
          </p:txBody>
        </p:sp>
        <p:pic>
          <p:nvPicPr>
            <p:cNvPr id="247" name="Grafik 246" descr="Dokument">
              <a:extLst>
                <a:ext uri="{FF2B5EF4-FFF2-40B4-BE49-F238E27FC236}">
                  <a16:creationId xmlns:a16="http://schemas.microsoft.com/office/drawing/2014/main" id="{7E08CA1B-6261-4617-A3E9-B3F1CA6D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47488" y="567731"/>
              <a:ext cx="250350" cy="146436"/>
            </a:xfrm>
            <a:prstGeom prst="rect">
              <a:avLst/>
            </a:prstGeom>
          </p:spPr>
        </p:pic>
      </p:grp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BC90FC8B-2D0A-4A7E-99BF-6D623D648AEF}"/>
              </a:ext>
            </a:extLst>
          </p:cNvPr>
          <p:cNvGrpSpPr/>
          <p:nvPr/>
        </p:nvGrpSpPr>
        <p:grpSpPr>
          <a:xfrm>
            <a:off x="6305207" y="6376926"/>
            <a:ext cx="1311318" cy="262261"/>
            <a:chOff x="3086520" y="567731"/>
            <a:chExt cx="1311318" cy="26226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49" name="Rechteck: abgerundete Ecken 248">
              <a:extLst>
                <a:ext uri="{FF2B5EF4-FFF2-40B4-BE49-F238E27FC236}">
                  <a16:creationId xmlns:a16="http://schemas.microsoft.com/office/drawing/2014/main" id="{D34083AF-E39B-4BC6-A142-01C9877BB405}"/>
                </a:ext>
              </a:extLst>
            </p:cNvPr>
            <p:cNvSpPr/>
            <p:nvPr/>
          </p:nvSpPr>
          <p:spPr>
            <a:xfrm>
              <a:off x="3086520" y="570912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COMP_FILIALEN_ENRICH.csv</a:t>
              </a:r>
            </a:p>
          </p:txBody>
        </p:sp>
        <p:pic>
          <p:nvPicPr>
            <p:cNvPr id="250" name="Grafik 249" descr="Dokument">
              <a:extLst>
                <a:ext uri="{FF2B5EF4-FFF2-40B4-BE49-F238E27FC236}">
                  <a16:creationId xmlns:a16="http://schemas.microsoft.com/office/drawing/2014/main" id="{A662324D-1B86-456E-84C9-80D34CE2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47488" y="567731"/>
              <a:ext cx="250350" cy="146436"/>
            </a:xfrm>
            <a:prstGeom prst="rect">
              <a:avLst/>
            </a:prstGeom>
          </p:spPr>
        </p:pic>
      </p:grp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A2A3F34A-BF44-4934-9C72-601119FA4C30}"/>
              </a:ext>
            </a:extLst>
          </p:cNvPr>
          <p:cNvCxnSpPr>
            <a:cxnSpLocks/>
          </p:cNvCxnSpPr>
          <p:nvPr/>
        </p:nvCxnSpPr>
        <p:spPr>
          <a:xfrm>
            <a:off x="4557578" y="5406243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3FBCB460-E32F-42DB-B616-88CD86DF7DC4}"/>
              </a:ext>
            </a:extLst>
          </p:cNvPr>
          <p:cNvCxnSpPr>
            <a:cxnSpLocks/>
          </p:cNvCxnSpPr>
          <p:nvPr/>
        </p:nvCxnSpPr>
        <p:spPr>
          <a:xfrm>
            <a:off x="4576174" y="6506342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A589780F-E830-4105-9CD9-F53AAC84BDAF}"/>
              </a:ext>
            </a:extLst>
          </p:cNvPr>
          <p:cNvCxnSpPr>
            <a:cxnSpLocks/>
          </p:cNvCxnSpPr>
          <p:nvPr/>
        </p:nvCxnSpPr>
        <p:spPr>
          <a:xfrm>
            <a:off x="6080674" y="5406243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E1240977-57DC-4072-A492-124883B10F4E}"/>
              </a:ext>
            </a:extLst>
          </p:cNvPr>
          <p:cNvCxnSpPr>
            <a:cxnSpLocks/>
          </p:cNvCxnSpPr>
          <p:nvPr/>
        </p:nvCxnSpPr>
        <p:spPr>
          <a:xfrm>
            <a:off x="6086174" y="6520608"/>
            <a:ext cx="224533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732251C6-80F4-41F6-A0DB-C1FFB63F1F2A}"/>
              </a:ext>
            </a:extLst>
          </p:cNvPr>
          <p:cNvGrpSpPr/>
          <p:nvPr/>
        </p:nvGrpSpPr>
        <p:grpSpPr>
          <a:xfrm>
            <a:off x="9611775" y="1470935"/>
            <a:ext cx="1311318" cy="262261"/>
            <a:chOff x="3086520" y="567731"/>
            <a:chExt cx="1311318" cy="26226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6" name="Rechteck: abgerundete Ecken 255">
              <a:extLst>
                <a:ext uri="{FF2B5EF4-FFF2-40B4-BE49-F238E27FC236}">
                  <a16:creationId xmlns:a16="http://schemas.microsoft.com/office/drawing/2014/main" id="{DF9385D4-2250-4A27-B336-AD45057B1B9F}"/>
                </a:ext>
              </a:extLst>
            </p:cNvPr>
            <p:cNvSpPr/>
            <p:nvPr/>
          </p:nvSpPr>
          <p:spPr>
            <a:xfrm>
              <a:off x="3086520" y="570912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DESTATIS_ZENSUS_ENRICH.csv</a:t>
              </a:r>
            </a:p>
          </p:txBody>
        </p:sp>
        <p:pic>
          <p:nvPicPr>
            <p:cNvPr id="257" name="Grafik 256" descr="Dokument">
              <a:extLst>
                <a:ext uri="{FF2B5EF4-FFF2-40B4-BE49-F238E27FC236}">
                  <a16:creationId xmlns:a16="http://schemas.microsoft.com/office/drawing/2014/main" id="{0D0FC54F-A134-4BEF-803B-84EBC1D7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47488" y="567731"/>
              <a:ext cx="250350" cy="146436"/>
            </a:xfrm>
            <a:prstGeom prst="rect">
              <a:avLst/>
            </a:prstGeom>
          </p:spPr>
        </p:pic>
      </p:grpSp>
      <p:sp>
        <p:nvSpPr>
          <p:cNvPr id="258" name="Textfeld 257">
            <a:extLst>
              <a:ext uri="{FF2B5EF4-FFF2-40B4-BE49-F238E27FC236}">
                <a16:creationId xmlns:a16="http://schemas.microsoft.com/office/drawing/2014/main" id="{2402A62E-6B13-4E79-BF5D-71F407F92C1F}"/>
              </a:ext>
            </a:extLst>
          </p:cNvPr>
          <p:cNvSpPr txBox="1"/>
          <p:nvPr/>
        </p:nvSpPr>
        <p:spPr>
          <a:xfrm>
            <a:off x="10785987" y="14893"/>
            <a:ext cx="135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WORKING</a:t>
            </a:r>
          </a:p>
        </p:txBody>
      </p:sp>
      <p:sp>
        <p:nvSpPr>
          <p:cNvPr id="259" name="Flussdiagramm: Prozess 258">
            <a:extLst>
              <a:ext uri="{FF2B5EF4-FFF2-40B4-BE49-F238E27FC236}">
                <a16:creationId xmlns:a16="http://schemas.microsoft.com/office/drawing/2014/main" id="{3F219001-3852-42E7-8E27-7D543DA3403A}"/>
              </a:ext>
            </a:extLst>
          </p:cNvPr>
          <p:cNvSpPr/>
          <p:nvPr/>
        </p:nvSpPr>
        <p:spPr>
          <a:xfrm>
            <a:off x="9391896" y="2858814"/>
            <a:ext cx="1274179" cy="116093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chemeClr val="tx1"/>
                </a:solidFill>
              </a:rPr>
              <a:t>Alle bekannten Attribute werden auf den Regionalschlüssel bezogen, sodass am Ende Unternehmens- Infrastruktur-, Bevölkerungs- und </a:t>
            </a:r>
            <a:r>
              <a:rPr lang="de-DE" sz="600" dirty="0" err="1">
                <a:solidFill>
                  <a:schemeClr val="tx1"/>
                </a:solidFill>
              </a:rPr>
              <a:t>Geografiedaten</a:t>
            </a:r>
            <a:r>
              <a:rPr lang="de-DE" sz="600" dirty="0">
                <a:solidFill>
                  <a:schemeClr val="tx1"/>
                </a:solidFill>
              </a:rPr>
              <a:t> zu jeder Region vorliegen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solidFill>
                <a:schemeClr val="tx1"/>
              </a:solidFill>
            </a:endParaRPr>
          </a:p>
        </p:txBody>
      </p:sp>
      <p:pic>
        <p:nvPicPr>
          <p:cNvPr id="260" name="Grafik 259" descr="Zahnräder">
            <a:extLst>
              <a:ext uri="{FF2B5EF4-FFF2-40B4-BE49-F238E27FC236}">
                <a16:creationId xmlns:a16="http://schemas.microsoft.com/office/drawing/2014/main" id="{C1398785-F58B-4480-834A-40B5DF205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832" y="2848018"/>
            <a:ext cx="251141" cy="263645"/>
          </a:xfrm>
          <a:prstGeom prst="rect">
            <a:avLst/>
          </a:prstGeom>
        </p:spPr>
      </p:pic>
      <p:sp>
        <p:nvSpPr>
          <p:cNvPr id="261" name="Flussdiagramm: Prozess 260">
            <a:extLst>
              <a:ext uri="{FF2B5EF4-FFF2-40B4-BE49-F238E27FC236}">
                <a16:creationId xmlns:a16="http://schemas.microsoft.com/office/drawing/2014/main" id="{E3BAA4DD-725F-4AAF-A1B5-AB67ED719C28}"/>
              </a:ext>
            </a:extLst>
          </p:cNvPr>
          <p:cNvSpPr/>
          <p:nvPr/>
        </p:nvSpPr>
        <p:spPr>
          <a:xfrm>
            <a:off x="8037931" y="795046"/>
            <a:ext cx="1274179" cy="1619176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chemeClr val="tx1"/>
                </a:solidFill>
              </a:rPr>
              <a:t>Verknüpfung über den Regionalschlüssel</a:t>
            </a:r>
            <a:br>
              <a:rPr lang="de-DE" sz="600" dirty="0">
                <a:solidFill>
                  <a:schemeClr val="tx1"/>
                </a:solidFill>
              </a:rPr>
            </a:br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tx1"/>
                </a:solidFill>
              </a:rPr>
              <a:t>Missing</a:t>
            </a:r>
            <a:r>
              <a:rPr lang="de-DE" sz="600" dirty="0">
                <a:solidFill>
                  <a:schemeClr val="tx1"/>
                </a:solidFill>
              </a:rPr>
              <a:t> Values schätzen: </a:t>
            </a:r>
            <a:br>
              <a:rPr lang="de-DE" sz="600" dirty="0">
                <a:solidFill>
                  <a:schemeClr val="tx1"/>
                </a:solidFill>
              </a:rPr>
            </a:br>
            <a:r>
              <a:rPr lang="de-DE" sz="600" dirty="0">
                <a:solidFill>
                  <a:schemeClr val="tx1"/>
                </a:solidFill>
              </a:rPr>
              <a:t>Im DESTATIS Datensatz befinden sich nur Kreise und kreisfreie Städte. Im ZENSUS befinden sich alle regionalen Schichten. Um z.B. das Pro-Kopf-Einkommen für die Gemeinden zu erhalten, müssen diese geschätzt werden. </a:t>
            </a:r>
            <a:br>
              <a:rPr lang="de-DE" sz="600" dirty="0">
                <a:solidFill>
                  <a:schemeClr val="tx1"/>
                </a:solidFill>
              </a:rPr>
            </a:br>
            <a:endParaRPr lang="de-DE" sz="600" dirty="0">
              <a:solidFill>
                <a:schemeClr val="tx1"/>
              </a:solidFill>
            </a:endParaRPr>
          </a:p>
        </p:txBody>
      </p:sp>
      <p:pic>
        <p:nvPicPr>
          <p:cNvPr id="262" name="Grafik 261" descr="Zahnräder">
            <a:extLst>
              <a:ext uri="{FF2B5EF4-FFF2-40B4-BE49-F238E27FC236}">
                <a16:creationId xmlns:a16="http://schemas.microsoft.com/office/drawing/2014/main" id="{E3994662-0C39-4189-9D6B-E535E922C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7438" y="784316"/>
            <a:ext cx="251141" cy="263645"/>
          </a:xfrm>
          <a:prstGeom prst="rect">
            <a:avLst/>
          </a:prstGeom>
        </p:spPr>
      </p:pic>
      <p:grpSp>
        <p:nvGrpSpPr>
          <p:cNvPr id="263" name="Gruppieren 262">
            <a:extLst>
              <a:ext uri="{FF2B5EF4-FFF2-40B4-BE49-F238E27FC236}">
                <a16:creationId xmlns:a16="http://schemas.microsoft.com/office/drawing/2014/main" id="{596B93A9-D47D-42A0-BC23-D2C86A216450}"/>
              </a:ext>
            </a:extLst>
          </p:cNvPr>
          <p:cNvGrpSpPr/>
          <p:nvPr/>
        </p:nvGrpSpPr>
        <p:grpSpPr>
          <a:xfrm>
            <a:off x="149897" y="2131654"/>
            <a:ext cx="7480533" cy="1185532"/>
            <a:chOff x="149897" y="3322351"/>
            <a:chExt cx="7480533" cy="1185532"/>
          </a:xfrm>
        </p:grpSpPr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D83E3501-7058-44C7-B866-24B9002EA2ED}"/>
                </a:ext>
              </a:extLst>
            </p:cNvPr>
            <p:cNvGrpSpPr/>
            <p:nvPr/>
          </p:nvGrpSpPr>
          <p:grpSpPr>
            <a:xfrm>
              <a:off x="3299880" y="3598143"/>
              <a:ext cx="1286934" cy="259080"/>
              <a:chOff x="3147480" y="659171"/>
              <a:chExt cx="1286934" cy="25908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92" name="Rechteck: abgerundete Ecken 291">
                <a:extLst>
                  <a:ext uri="{FF2B5EF4-FFF2-40B4-BE49-F238E27FC236}">
                    <a16:creationId xmlns:a16="http://schemas.microsoft.com/office/drawing/2014/main" id="{90B31110-CA35-4800-B54D-7CD8DD9FE352}"/>
                  </a:ext>
                </a:extLst>
              </p:cNvPr>
              <p:cNvSpPr/>
              <p:nvPr/>
            </p:nvSpPr>
            <p:spPr>
              <a:xfrm>
                <a:off x="3147480" y="659171"/>
                <a:ext cx="1268646" cy="259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ZENSUS_FULL_TABLE.csv</a:t>
                </a:r>
              </a:p>
            </p:txBody>
          </p:sp>
          <p:pic>
            <p:nvPicPr>
              <p:cNvPr id="293" name="Grafik 292" descr="Dokument">
                <a:extLst>
                  <a:ext uri="{FF2B5EF4-FFF2-40B4-BE49-F238E27FC236}">
                    <a16:creationId xmlns:a16="http://schemas.microsoft.com/office/drawing/2014/main" id="{54F3A9E0-0D06-4C3D-808F-0DC62D0F2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84064" y="659171"/>
                <a:ext cx="250350" cy="146436"/>
              </a:xfrm>
              <a:prstGeom prst="rect">
                <a:avLst/>
              </a:prstGeom>
            </p:spPr>
          </p:pic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D2757335-EC35-4915-910C-89C3809D9DE6}"/>
                </a:ext>
              </a:extLst>
            </p:cNvPr>
            <p:cNvGrpSpPr/>
            <p:nvPr/>
          </p:nvGrpSpPr>
          <p:grpSpPr>
            <a:xfrm>
              <a:off x="3299880" y="3968944"/>
              <a:ext cx="1286934" cy="259080"/>
              <a:chOff x="3147480" y="659171"/>
              <a:chExt cx="1286934" cy="25908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90" name="Rechteck: abgerundete Ecken 289">
                <a:extLst>
                  <a:ext uri="{FF2B5EF4-FFF2-40B4-BE49-F238E27FC236}">
                    <a16:creationId xmlns:a16="http://schemas.microsoft.com/office/drawing/2014/main" id="{8D037C3E-D52A-41E9-9687-D6FA64A7549E}"/>
                  </a:ext>
                </a:extLst>
              </p:cNvPr>
              <p:cNvSpPr/>
              <p:nvPr/>
            </p:nvSpPr>
            <p:spPr>
              <a:xfrm>
                <a:off x="3147480" y="659171"/>
                <a:ext cx="1268646" cy="259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NULL_SECRET_ANALYSE.csv</a:t>
                </a:r>
              </a:p>
            </p:txBody>
          </p:sp>
          <p:pic>
            <p:nvPicPr>
              <p:cNvPr id="291" name="Grafik 290" descr="Dokument">
                <a:extLst>
                  <a:ext uri="{FF2B5EF4-FFF2-40B4-BE49-F238E27FC236}">
                    <a16:creationId xmlns:a16="http://schemas.microsoft.com/office/drawing/2014/main" id="{5C7B5370-DD85-4B0E-A426-51AFFC00D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84064" y="659171"/>
                <a:ext cx="250350" cy="146436"/>
              </a:xfrm>
              <a:prstGeom prst="rect">
                <a:avLst/>
              </a:prstGeom>
            </p:spPr>
          </p:pic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16EBAC54-3490-4F48-98FA-A5CF393A3984}"/>
                </a:ext>
              </a:extLst>
            </p:cNvPr>
            <p:cNvGrpSpPr/>
            <p:nvPr/>
          </p:nvGrpSpPr>
          <p:grpSpPr>
            <a:xfrm>
              <a:off x="149897" y="3322351"/>
              <a:ext cx="1353743" cy="1128420"/>
              <a:chOff x="174197" y="3330930"/>
              <a:chExt cx="1353743" cy="1128420"/>
            </a:xfrm>
          </p:grpSpPr>
          <p:grpSp>
            <p:nvGrpSpPr>
              <p:cNvPr id="280" name="Gruppieren 279">
                <a:extLst>
                  <a:ext uri="{FF2B5EF4-FFF2-40B4-BE49-F238E27FC236}">
                    <a16:creationId xmlns:a16="http://schemas.microsoft.com/office/drawing/2014/main" id="{2067FBA2-6773-4219-ADFB-4AF1066EFCD3}"/>
                  </a:ext>
                </a:extLst>
              </p:cNvPr>
              <p:cNvGrpSpPr/>
              <p:nvPr/>
            </p:nvGrpSpPr>
            <p:grpSpPr>
              <a:xfrm>
                <a:off x="263987" y="3643298"/>
                <a:ext cx="1165098" cy="167640"/>
                <a:chOff x="480060" y="632460"/>
                <a:chExt cx="2849880" cy="701040"/>
              </a:xfrm>
            </p:grpSpPr>
            <p:sp>
              <p:nvSpPr>
                <p:cNvPr id="288" name="Rechteck: abgerundete Ecken 287">
                  <a:extLst>
                    <a:ext uri="{FF2B5EF4-FFF2-40B4-BE49-F238E27FC236}">
                      <a16:creationId xmlns:a16="http://schemas.microsoft.com/office/drawing/2014/main" id="{CEA62AC0-79F3-4FCF-AEBB-F9BCA53EB1AA}"/>
                    </a:ext>
                  </a:extLst>
                </p:cNvPr>
                <p:cNvSpPr/>
                <p:nvPr/>
              </p:nvSpPr>
              <p:spPr>
                <a:xfrm>
                  <a:off x="480060" y="632460"/>
                  <a:ext cx="2849880" cy="70104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600" dirty="0">
                      <a:solidFill>
                        <a:schemeClr val="tx1"/>
                      </a:solidFill>
                    </a:rPr>
                    <a:t>csv_Bevoelkerung.zip</a:t>
                  </a:r>
                </a:p>
              </p:txBody>
            </p:sp>
            <p:pic>
              <p:nvPicPr>
                <p:cNvPr id="289" name="Grafik 288" descr="Dokument">
                  <a:extLst>
                    <a:ext uri="{FF2B5EF4-FFF2-40B4-BE49-F238E27FC236}">
                      <a16:creationId xmlns:a16="http://schemas.microsoft.com/office/drawing/2014/main" id="{834108F7-1F16-406A-B338-5829AA8C7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3700" y="632460"/>
                  <a:ext cx="396240" cy="396240"/>
                </a:xfrm>
                <a:prstGeom prst="rect">
                  <a:avLst/>
                </a:prstGeom>
              </p:spPr>
            </p:pic>
          </p:grpSp>
          <p:grpSp>
            <p:nvGrpSpPr>
              <p:cNvPr id="281" name="Gruppieren 280">
                <a:extLst>
                  <a:ext uri="{FF2B5EF4-FFF2-40B4-BE49-F238E27FC236}">
                    <a16:creationId xmlns:a16="http://schemas.microsoft.com/office/drawing/2014/main" id="{EB28CF84-F91C-481E-B1C1-E07A50355AFD}"/>
                  </a:ext>
                </a:extLst>
              </p:cNvPr>
              <p:cNvGrpSpPr/>
              <p:nvPr/>
            </p:nvGrpSpPr>
            <p:grpSpPr>
              <a:xfrm>
                <a:off x="263987" y="3890451"/>
                <a:ext cx="1165098" cy="167640"/>
                <a:chOff x="480060" y="632460"/>
                <a:chExt cx="2849880" cy="701040"/>
              </a:xfrm>
            </p:grpSpPr>
            <p:sp>
              <p:nvSpPr>
                <p:cNvPr id="286" name="Rechteck: abgerundete Ecken 285">
                  <a:extLst>
                    <a:ext uri="{FF2B5EF4-FFF2-40B4-BE49-F238E27FC236}">
                      <a16:creationId xmlns:a16="http://schemas.microsoft.com/office/drawing/2014/main" id="{0EEAD87C-DBD3-4307-8703-99E2EFBEC618}"/>
                    </a:ext>
                  </a:extLst>
                </p:cNvPr>
                <p:cNvSpPr/>
                <p:nvPr/>
              </p:nvSpPr>
              <p:spPr>
                <a:xfrm>
                  <a:off x="480060" y="632460"/>
                  <a:ext cx="2849880" cy="70104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600" dirty="0">
                      <a:solidFill>
                        <a:schemeClr val="tx1"/>
                      </a:solidFill>
                    </a:rPr>
                    <a:t>csv_Gebaeude.zip</a:t>
                  </a:r>
                </a:p>
              </p:txBody>
            </p:sp>
            <p:pic>
              <p:nvPicPr>
                <p:cNvPr id="287" name="Grafik 286" descr="Dokument">
                  <a:extLst>
                    <a:ext uri="{FF2B5EF4-FFF2-40B4-BE49-F238E27FC236}">
                      <a16:creationId xmlns:a16="http://schemas.microsoft.com/office/drawing/2014/main" id="{10F09F80-7B8D-4DB4-B7BE-599869B1A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3700" y="632460"/>
                  <a:ext cx="396240" cy="396240"/>
                </a:xfrm>
                <a:prstGeom prst="rect">
                  <a:avLst/>
                </a:prstGeom>
              </p:spPr>
            </p:pic>
          </p:grp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3588CD7E-9452-4352-AF61-ED9FD2D9D6A9}"/>
                  </a:ext>
                </a:extLst>
              </p:cNvPr>
              <p:cNvGrpSpPr/>
              <p:nvPr/>
            </p:nvGrpSpPr>
            <p:grpSpPr>
              <a:xfrm>
                <a:off x="263987" y="4146218"/>
                <a:ext cx="1165098" cy="167640"/>
                <a:chOff x="480060" y="632460"/>
                <a:chExt cx="2849880" cy="701040"/>
              </a:xfrm>
            </p:grpSpPr>
            <p:sp>
              <p:nvSpPr>
                <p:cNvPr id="284" name="Rechteck: abgerundete Ecken 283">
                  <a:extLst>
                    <a:ext uri="{FF2B5EF4-FFF2-40B4-BE49-F238E27FC236}">
                      <a16:creationId xmlns:a16="http://schemas.microsoft.com/office/drawing/2014/main" id="{1936A019-98BA-474D-8337-D7A72804A074}"/>
                    </a:ext>
                  </a:extLst>
                </p:cNvPr>
                <p:cNvSpPr/>
                <p:nvPr/>
              </p:nvSpPr>
              <p:spPr>
                <a:xfrm>
                  <a:off x="480060" y="632460"/>
                  <a:ext cx="2849880" cy="70104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600" dirty="0">
                      <a:solidFill>
                        <a:schemeClr val="tx1"/>
                      </a:solidFill>
                    </a:rPr>
                    <a:t>csv_Haushalte_Familien.zip</a:t>
                  </a:r>
                </a:p>
              </p:txBody>
            </p:sp>
            <p:pic>
              <p:nvPicPr>
                <p:cNvPr id="285" name="Grafik 284" descr="Dokument">
                  <a:extLst>
                    <a:ext uri="{FF2B5EF4-FFF2-40B4-BE49-F238E27FC236}">
                      <a16:creationId xmlns:a16="http://schemas.microsoft.com/office/drawing/2014/main" id="{D23AF55C-01DD-463B-93FA-F34317A3B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3700" y="632460"/>
                  <a:ext cx="396240" cy="396240"/>
                </a:xfrm>
                <a:prstGeom prst="rect">
                  <a:avLst/>
                </a:prstGeom>
              </p:spPr>
            </p:pic>
          </p:grpSp>
          <p:sp>
            <p:nvSpPr>
              <p:cNvPr id="283" name="Rechteck: abgerundete Ecken 282">
                <a:extLst>
                  <a:ext uri="{FF2B5EF4-FFF2-40B4-BE49-F238E27FC236}">
                    <a16:creationId xmlns:a16="http://schemas.microsoft.com/office/drawing/2014/main" id="{04BDB67D-5723-4831-84BA-D3C243BE3D51}"/>
                  </a:ext>
                </a:extLst>
              </p:cNvPr>
              <p:cNvSpPr/>
              <p:nvPr/>
            </p:nvSpPr>
            <p:spPr>
              <a:xfrm>
                <a:off x="174197" y="3330930"/>
                <a:ext cx="1353743" cy="112842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Zensus</a:t>
                </a:r>
              </a:p>
            </p:txBody>
          </p:sp>
        </p:grpSp>
        <p:sp>
          <p:nvSpPr>
            <p:cNvPr id="267" name="Flussdiagramm: Prozess 266">
              <a:extLst>
                <a:ext uri="{FF2B5EF4-FFF2-40B4-BE49-F238E27FC236}">
                  <a16:creationId xmlns:a16="http://schemas.microsoft.com/office/drawing/2014/main" id="{6688F0E0-38C2-47A6-AB5A-F6034DF123F4}"/>
                </a:ext>
              </a:extLst>
            </p:cNvPr>
            <p:cNvSpPr/>
            <p:nvPr/>
          </p:nvSpPr>
          <p:spPr>
            <a:xfrm>
              <a:off x="1801168" y="3351611"/>
              <a:ext cx="1274179" cy="115627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Entpacken und CSV </a:t>
              </a:r>
              <a:br>
                <a:rPr lang="de-DE" sz="600" dirty="0">
                  <a:solidFill>
                    <a:schemeClr val="tx1"/>
                  </a:solidFill>
                </a:rPr>
              </a:br>
              <a:r>
                <a:rPr lang="de-DE" sz="600" dirty="0">
                  <a:solidFill>
                    <a:schemeClr val="tx1"/>
                  </a:solidFill>
                </a:rPr>
                <a:t>Datei extrahieren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Verknüpfung über Regionalschlüssel (RS)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String für </a:t>
              </a:r>
              <a:r>
                <a:rPr lang="de-DE" sz="600" dirty="0" err="1">
                  <a:solidFill>
                    <a:schemeClr val="tx1"/>
                  </a:solidFill>
                </a:rPr>
                <a:t>Missing</a:t>
              </a:r>
              <a:r>
                <a:rPr lang="de-DE" sz="600" dirty="0">
                  <a:solidFill>
                    <a:schemeClr val="tx1"/>
                  </a:solidFill>
                </a:rPr>
                <a:t> Value mit Nullwert ersetzt</a:t>
              </a:r>
              <a:br>
                <a:rPr lang="de-DE" sz="600" dirty="0">
                  <a:solidFill>
                    <a:schemeClr val="tx1"/>
                  </a:solidFill>
                </a:rPr>
              </a:br>
              <a:endParaRPr lang="de-DE" sz="6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Negative Werte (Kennzeichen für Geheimhaltung) entfernt</a:t>
              </a:r>
            </a:p>
          </p:txBody>
        </p:sp>
        <p:pic>
          <p:nvPicPr>
            <p:cNvPr id="268" name="Grafik 267" descr="Zahnräder">
              <a:extLst>
                <a:ext uri="{FF2B5EF4-FFF2-40B4-BE49-F238E27FC236}">
                  <a16:creationId xmlns:a16="http://schemas.microsoft.com/office/drawing/2014/main" id="{0FCB9F31-A77E-4AAA-88AA-EF8891D2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7484" y="3343944"/>
              <a:ext cx="303880" cy="242188"/>
            </a:xfrm>
            <a:prstGeom prst="rect">
              <a:avLst/>
            </a:prstGeom>
          </p:spPr>
        </p:pic>
        <p:sp>
          <p:nvSpPr>
            <p:cNvPr id="269" name="Pfeil: nach rechts 268">
              <a:extLst>
                <a:ext uri="{FF2B5EF4-FFF2-40B4-BE49-F238E27FC236}">
                  <a16:creationId xmlns:a16="http://schemas.microsoft.com/office/drawing/2014/main" id="{0A8C6983-9838-428B-A6F7-AFFF4459E77F}"/>
                </a:ext>
              </a:extLst>
            </p:cNvPr>
            <p:cNvSpPr/>
            <p:nvPr/>
          </p:nvSpPr>
          <p:spPr>
            <a:xfrm>
              <a:off x="1503640" y="3543207"/>
              <a:ext cx="318380" cy="745997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0" name="Gerade Verbindung mit Pfeil 269">
              <a:extLst>
                <a:ext uri="{FF2B5EF4-FFF2-40B4-BE49-F238E27FC236}">
                  <a16:creationId xmlns:a16="http://schemas.microsoft.com/office/drawing/2014/main" id="{36B31D42-0BA5-438E-B61F-88BD91CC82BB}"/>
                </a:ext>
              </a:extLst>
            </p:cNvPr>
            <p:cNvCxnSpPr/>
            <p:nvPr/>
          </p:nvCxnSpPr>
          <p:spPr>
            <a:xfrm>
              <a:off x="3068061" y="3710795"/>
              <a:ext cx="224533" cy="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 Verbindung mit Pfeil 270">
              <a:extLst>
                <a:ext uri="{FF2B5EF4-FFF2-40B4-BE49-F238E27FC236}">
                  <a16:creationId xmlns:a16="http://schemas.microsoft.com/office/drawing/2014/main" id="{C3AC1750-D4F7-4D12-A81A-49DC85F655FB}"/>
                </a:ext>
              </a:extLst>
            </p:cNvPr>
            <p:cNvCxnSpPr/>
            <p:nvPr/>
          </p:nvCxnSpPr>
          <p:spPr>
            <a:xfrm>
              <a:off x="3072372" y="4099577"/>
              <a:ext cx="224533" cy="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Flussdiagramm: Prozess 271">
              <a:extLst>
                <a:ext uri="{FF2B5EF4-FFF2-40B4-BE49-F238E27FC236}">
                  <a16:creationId xmlns:a16="http://schemas.microsoft.com/office/drawing/2014/main" id="{1B8D7783-C25C-4222-B51D-A1890DC95F51}"/>
                </a:ext>
              </a:extLst>
            </p:cNvPr>
            <p:cNvSpPr/>
            <p:nvPr/>
          </p:nvSpPr>
          <p:spPr>
            <a:xfrm>
              <a:off x="4807645" y="3504621"/>
              <a:ext cx="1274179" cy="698698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600" dirty="0">
                  <a:solidFill>
                    <a:schemeClr val="tx1"/>
                  </a:solidFill>
                </a:rPr>
                <a:t>Filterung von Spalten (Attributen) mit weniger als X Angaben über alle Regionen</a:t>
              </a:r>
            </a:p>
          </p:txBody>
        </p:sp>
        <p:pic>
          <p:nvPicPr>
            <p:cNvPr id="273" name="Grafik 272" descr="Zahnräder">
              <a:extLst>
                <a:ext uri="{FF2B5EF4-FFF2-40B4-BE49-F238E27FC236}">
                  <a16:creationId xmlns:a16="http://schemas.microsoft.com/office/drawing/2014/main" id="{1B8A12A8-CFE6-40BD-9B13-1FB8ABFFC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8981" y="3504054"/>
              <a:ext cx="251141" cy="192801"/>
            </a:xfrm>
            <a:prstGeom prst="rect">
              <a:avLst/>
            </a:prstGeom>
          </p:spPr>
        </p:pic>
        <p:cxnSp>
          <p:nvCxnSpPr>
            <p:cNvPr id="274" name="Gerade Verbindung mit Pfeil 273">
              <a:extLst>
                <a:ext uri="{FF2B5EF4-FFF2-40B4-BE49-F238E27FC236}">
                  <a16:creationId xmlns:a16="http://schemas.microsoft.com/office/drawing/2014/main" id="{BDA4B476-5E66-446E-9D27-059179D4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586814" y="3716699"/>
              <a:ext cx="224533" cy="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mit Pfeil 274">
              <a:extLst>
                <a:ext uri="{FF2B5EF4-FFF2-40B4-BE49-F238E27FC236}">
                  <a16:creationId xmlns:a16="http://schemas.microsoft.com/office/drawing/2014/main" id="{D005F0BC-13EA-45F9-AE29-4589F97D0A62}"/>
                </a:ext>
              </a:extLst>
            </p:cNvPr>
            <p:cNvCxnSpPr>
              <a:cxnSpLocks/>
            </p:cNvCxnSpPr>
            <p:nvPr/>
          </p:nvCxnSpPr>
          <p:spPr>
            <a:xfrm>
              <a:off x="6100122" y="3867716"/>
              <a:ext cx="224533" cy="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 Verbindung mit Pfeil 275">
              <a:extLst>
                <a:ext uri="{FF2B5EF4-FFF2-40B4-BE49-F238E27FC236}">
                  <a16:creationId xmlns:a16="http://schemas.microsoft.com/office/drawing/2014/main" id="{2A2B3EBE-8819-4578-B814-791C19CCF7CC}"/>
                </a:ext>
              </a:extLst>
            </p:cNvPr>
            <p:cNvCxnSpPr>
              <a:cxnSpLocks/>
            </p:cNvCxnSpPr>
            <p:nvPr/>
          </p:nvCxnSpPr>
          <p:spPr>
            <a:xfrm>
              <a:off x="4583112" y="4073543"/>
              <a:ext cx="224533" cy="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178368C8-0AAE-4A39-B707-D83DE715AC57}"/>
                </a:ext>
              </a:extLst>
            </p:cNvPr>
            <p:cNvGrpSpPr/>
            <p:nvPr/>
          </p:nvGrpSpPr>
          <p:grpSpPr>
            <a:xfrm>
              <a:off x="6319112" y="3730182"/>
              <a:ext cx="1311318" cy="262261"/>
              <a:chOff x="3086520" y="567731"/>
              <a:chExt cx="1311318" cy="26226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78" name="Rechteck: abgerundete Ecken 277">
                <a:extLst>
                  <a:ext uri="{FF2B5EF4-FFF2-40B4-BE49-F238E27FC236}">
                    <a16:creationId xmlns:a16="http://schemas.microsoft.com/office/drawing/2014/main" id="{5C413179-22ED-41B2-BA52-1645C6A5BD58}"/>
                  </a:ext>
                </a:extLst>
              </p:cNvPr>
              <p:cNvSpPr/>
              <p:nvPr/>
            </p:nvSpPr>
            <p:spPr>
              <a:xfrm>
                <a:off x="3086520" y="570912"/>
                <a:ext cx="1268646" cy="259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ZENSUS_FULL_</a:t>
                </a:r>
                <a:br>
                  <a:rPr lang="de-DE" sz="600" dirty="0">
                    <a:solidFill>
                      <a:schemeClr val="tx1"/>
                    </a:solidFill>
                  </a:rPr>
                </a:br>
                <a:r>
                  <a:rPr lang="de-DE" sz="600" dirty="0">
                    <a:solidFill>
                      <a:schemeClr val="tx1"/>
                    </a:solidFill>
                  </a:rPr>
                  <a:t>TABLE_FILTERED.csv</a:t>
                </a:r>
              </a:p>
            </p:txBody>
          </p:sp>
          <p:pic>
            <p:nvPicPr>
              <p:cNvPr id="279" name="Grafik 278" descr="Dokument">
                <a:extLst>
                  <a:ext uri="{FF2B5EF4-FFF2-40B4-BE49-F238E27FC236}">
                    <a16:creationId xmlns:a16="http://schemas.microsoft.com/office/drawing/2014/main" id="{6EE3A627-2B96-42F6-8674-8EDFD453B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7488" y="567731"/>
                <a:ext cx="250350" cy="146436"/>
              </a:xfrm>
              <a:prstGeom prst="rect">
                <a:avLst/>
              </a:prstGeom>
            </p:spPr>
          </p:pic>
        </p:grpSp>
      </p:grp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47294E7-ED60-4CF9-BFA8-CF330CA31DA6}"/>
              </a:ext>
            </a:extLst>
          </p:cNvPr>
          <p:cNvCxnSpPr>
            <a:cxnSpLocks/>
            <a:stCxn id="261" idx="3"/>
            <a:endCxn id="256" idx="1"/>
          </p:cNvCxnSpPr>
          <p:nvPr/>
        </p:nvCxnSpPr>
        <p:spPr>
          <a:xfrm flipV="1">
            <a:off x="9312110" y="1603656"/>
            <a:ext cx="299665" cy="97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Gerade Verbindung mit Pfeil 294">
            <a:extLst>
              <a:ext uri="{FF2B5EF4-FFF2-40B4-BE49-F238E27FC236}">
                <a16:creationId xmlns:a16="http://schemas.microsoft.com/office/drawing/2014/main" id="{0A90486F-4EA3-4984-8AAC-7476EE8B8446}"/>
              </a:ext>
            </a:extLst>
          </p:cNvPr>
          <p:cNvCxnSpPr>
            <a:cxnSpLocks/>
            <a:stCxn id="246" idx="3"/>
            <a:endCxn id="304" idx="1"/>
          </p:cNvCxnSpPr>
          <p:nvPr/>
        </p:nvCxnSpPr>
        <p:spPr>
          <a:xfrm>
            <a:off x="7577187" y="5406243"/>
            <a:ext cx="465704" cy="7019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Verbinder: gewinkelt 295">
            <a:extLst>
              <a:ext uri="{FF2B5EF4-FFF2-40B4-BE49-F238E27FC236}">
                <a16:creationId xmlns:a16="http://schemas.microsoft.com/office/drawing/2014/main" id="{68384683-6885-4E3A-A2AE-E161EADFA552}"/>
              </a:ext>
            </a:extLst>
          </p:cNvPr>
          <p:cNvCxnSpPr>
            <a:cxnSpLocks/>
            <a:stCxn id="249" idx="3"/>
            <a:endCxn id="304" idx="2"/>
          </p:cNvCxnSpPr>
          <p:nvPr/>
        </p:nvCxnSpPr>
        <p:spPr>
          <a:xfrm flipV="1">
            <a:off x="7573853" y="5978358"/>
            <a:ext cx="1106128" cy="531289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Verbinder: gewinkelt 296">
            <a:extLst>
              <a:ext uri="{FF2B5EF4-FFF2-40B4-BE49-F238E27FC236}">
                <a16:creationId xmlns:a16="http://schemas.microsoft.com/office/drawing/2014/main" id="{055C7B4F-8FF1-4852-BA55-8C8DC578D289}"/>
              </a:ext>
            </a:extLst>
          </p:cNvPr>
          <p:cNvCxnSpPr>
            <a:cxnSpLocks/>
            <a:stCxn id="215" idx="3"/>
            <a:endCxn id="304" idx="0"/>
          </p:cNvCxnSpPr>
          <p:nvPr/>
        </p:nvCxnSpPr>
        <p:spPr>
          <a:xfrm>
            <a:off x="7573853" y="4153198"/>
            <a:ext cx="1106128" cy="694967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Verbinder: gewinkelt 297">
            <a:extLst>
              <a:ext uri="{FF2B5EF4-FFF2-40B4-BE49-F238E27FC236}">
                <a16:creationId xmlns:a16="http://schemas.microsoft.com/office/drawing/2014/main" id="{44436A66-FF2E-47E5-BCEE-4C5347773A82}"/>
              </a:ext>
            </a:extLst>
          </p:cNvPr>
          <p:cNvCxnSpPr>
            <a:cxnSpLocks/>
            <a:stCxn id="256" idx="2"/>
            <a:endCxn id="259" idx="0"/>
          </p:cNvCxnSpPr>
          <p:nvPr/>
        </p:nvCxnSpPr>
        <p:spPr>
          <a:xfrm rot="5400000">
            <a:off x="9574733" y="2187449"/>
            <a:ext cx="1125618" cy="217112"/>
          </a:xfrm>
          <a:prstGeom prst="bentConnector3">
            <a:avLst>
              <a:gd name="adj1" fmla="val 50000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Ellipse 298">
            <a:extLst>
              <a:ext uri="{FF2B5EF4-FFF2-40B4-BE49-F238E27FC236}">
                <a16:creationId xmlns:a16="http://schemas.microsoft.com/office/drawing/2014/main" id="{30D14577-551A-4CF2-ADAE-901B839D3E2D}"/>
              </a:ext>
            </a:extLst>
          </p:cNvPr>
          <p:cNvSpPr/>
          <p:nvPr/>
        </p:nvSpPr>
        <p:spPr>
          <a:xfrm>
            <a:off x="11258699" y="5270252"/>
            <a:ext cx="917584" cy="49860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Analyse</a:t>
            </a:r>
          </a:p>
        </p:txBody>
      </p: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E12EEBFA-B600-43CA-9B86-EC196AD27D9E}"/>
              </a:ext>
            </a:extLst>
          </p:cNvPr>
          <p:cNvGrpSpPr/>
          <p:nvPr/>
        </p:nvGrpSpPr>
        <p:grpSpPr>
          <a:xfrm>
            <a:off x="10882012" y="3307776"/>
            <a:ext cx="1311318" cy="262261"/>
            <a:chOff x="3086520" y="567731"/>
            <a:chExt cx="1311318" cy="26226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3120FBF-B49D-4AB9-8346-1F231FF39232}"/>
                </a:ext>
              </a:extLst>
            </p:cNvPr>
            <p:cNvSpPr/>
            <p:nvPr/>
          </p:nvSpPr>
          <p:spPr>
            <a:xfrm>
              <a:off x="3086520" y="570912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DATA_FULL_TABLE.csv</a:t>
              </a:r>
            </a:p>
          </p:txBody>
        </p:sp>
        <p:pic>
          <p:nvPicPr>
            <p:cNvPr id="302" name="Grafik 301" descr="Dokument">
              <a:extLst>
                <a:ext uri="{FF2B5EF4-FFF2-40B4-BE49-F238E27FC236}">
                  <a16:creationId xmlns:a16="http://schemas.microsoft.com/office/drawing/2014/main" id="{538BADF1-CDAF-4878-82CE-7AC25B49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47488" y="567731"/>
              <a:ext cx="250350" cy="146436"/>
            </a:xfrm>
            <a:prstGeom prst="rect">
              <a:avLst/>
            </a:prstGeom>
          </p:spPr>
        </p:pic>
      </p:grpSp>
      <p:cxnSp>
        <p:nvCxnSpPr>
          <p:cNvPr id="303" name="Verbinder: gewinkelt 302">
            <a:extLst>
              <a:ext uri="{FF2B5EF4-FFF2-40B4-BE49-F238E27FC236}">
                <a16:creationId xmlns:a16="http://schemas.microsoft.com/office/drawing/2014/main" id="{C87F5D41-915E-44EB-BCB4-20DE451C65A1}"/>
              </a:ext>
            </a:extLst>
          </p:cNvPr>
          <p:cNvCxnSpPr>
            <a:cxnSpLocks/>
            <a:stCxn id="301" idx="2"/>
            <a:endCxn id="299" idx="0"/>
          </p:cNvCxnSpPr>
          <p:nvPr/>
        </p:nvCxnSpPr>
        <p:spPr>
          <a:xfrm rot="16200000" flipH="1">
            <a:off x="10766806" y="4319566"/>
            <a:ext cx="1700215" cy="201156"/>
          </a:xfrm>
          <a:prstGeom prst="bentConnector3">
            <a:avLst>
              <a:gd name="adj1" fmla="val 50000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Flussdiagramm: Prozess 303">
            <a:extLst>
              <a:ext uri="{FF2B5EF4-FFF2-40B4-BE49-F238E27FC236}">
                <a16:creationId xmlns:a16="http://schemas.microsoft.com/office/drawing/2014/main" id="{4FBC2560-B4C3-448F-9661-A3408A014EC1}"/>
              </a:ext>
            </a:extLst>
          </p:cNvPr>
          <p:cNvSpPr/>
          <p:nvPr/>
        </p:nvSpPr>
        <p:spPr>
          <a:xfrm>
            <a:off x="8042891" y="4848165"/>
            <a:ext cx="1274179" cy="113019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chemeClr val="tx1"/>
                </a:solidFill>
              </a:rPr>
              <a:t>Aus den geografischen Angaben der OSM-Nodes sowie Filialstandorten werden die Objekte auf die Polygone der einzelnen Regionen verortet. Dazu wird der durchschnittliche Umsatz, Verlaufsfläche und Mitarbeiteranzahl für jeden Region mit Filialstandorten berechnet.</a:t>
            </a:r>
          </a:p>
        </p:txBody>
      </p:sp>
      <p:pic>
        <p:nvPicPr>
          <p:cNvPr id="305" name="Grafik 304" descr="Zahnräder">
            <a:extLst>
              <a:ext uri="{FF2B5EF4-FFF2-40B4-BE49-F238E27FC236}">
                <a16:creationId xmlns:a16="http://schemas.microsoft.com/office/drawing/2014/main" id="{476F6BAB-976A-4F33-AB80-5E5836ECA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7257" y="4839805"/>
            <a:ext cx="251141" cy="263645"/>
          </a:xfrm>
          <a:prstGeom prst="rect">
            <a:avLst/>
          </a:prstGeom>
        </p:spPr>
      </p:pic>
      <p:cxnSp>
        <p:nvCxnSpPr>
          <p:cNvPr id="306" name="Verbinder: gewinkelt 305">
            <a:extLst>
              <a:ext uri="{FF2B5EF4-FFF2-40B4-BE49-F238E27FC236}">
                <a16:creationId xmlns:a16="http://schemas.microsoft.com/office/drawing/2014/main" id="{7609A902-657A-4FBC-BCD5-C93A7F26A48E}"/>
              </a:ext>
            </a:extLst>
          </p:cNvPr>
          <p:cNvCxnSpPr>
            <a:cxnSpLocks/>
            <a:stCxn id="278" idx="3"/>
            <a:endCxn id="261" idx="2"/>
          </p:cNvCxnSpPr>
          <p:nvPr/>
        </p:nvCxnSpPr>
        <p:spPr>
          <a:xfrm flipV="1">
            <a:off x="7587758" y="2414222"/>
            <a:ext cx="1087263" cy="257984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rade Verbindung mit Pfeil 306">
            <a:extLst>
              <a:ext uri="{FF2B5EF4-FFF2-40B4-BE49-F238E27FC236}">
                <a16:creationId xmlns:a16="http://schemas.microsoft.com/office/drawing/2014/main" id="{288920FE-FEE5-42E9-A47B-DFF006A08883}"/>
              </a:ext>
            </a:extLst>
          </p:cNvPr>
          <p:cNvCxnSpPr>
            <a:cxnSpLocks/>
            <a:stCxn id="237" idx="3"/>
          </p:cNvCxnSpPr>
          <p:nvPr/>
        </p:nvCxnSpPr>
        <p:spPr>
          <a:xfrm>
            <a:off x="7573853" y="1095909"/>
            <a:ext cx="482366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Gruppieren 307">
            <a:extLst>
              <a:ext uri="{FF2B5EF4-FFF2-40B4-BE49-F238E27FC236}">
                <a16:creationId xmlns:a16="http://schemas.microsoft.com/office/drawing/2014/main" id="{3FDE9ABF-172C-408D-9318-1E1CB4EA7702}"/>
              </a:ext>
            </a:extLst>
          </p:cNvPr>
          <p:cNvGrpSpPr/>
          <p:nvPr/>
        </p:nvGrpSpPr>
        <p:grpSpPr>
          <a:xfrm>
            <a:off x="9611775" y="5273522"/>
            <a:ext cx="1311318" cy="262261"/>
            <a:chOff x="3086520" y="567731"/>
            <a:chExt cx="1311318" cy="26226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9" name="Rechteck: abgerundete Ecken 308">
              <a:extLst>
                <a:ext uri="{FF2B5EF4-FFF2-40B4-BE49-F238E27FC236}">
                  <a16:creationId xmlns:a16="http://schemas.microsoft.com/office/drawing/2014/main" id="{E4EC4E95-B367-4A78-A073-DB3593BDEE87}"/>
                </a:ext>
              </a:extLst>
            </p:cNvPr>
            <p:cNvSpPr/>
            <p:nvPr/>
          </p:nvSpPr>
          <p:spPr>
            <a:xfrm>
              <a:off x="3086520" y="570912"/>
              <a:ext cx="1268646" cy="2590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600" dirty="0">
                  <a:solidFill>
                    <a:schemeClr val="tx1"/>
                  </a:solidFill>
                </a:rPr>
                <a:t>GEOD_COMP_OSM_ENRICH.csv</a:t>
              </a:r>
            </a:p>
          </p:txBody>
        </p:sp>
        <p:pic>
          <p:nvPicPr>
            <p:cNvPr id="310" name="Grafik 309" descr="Dokument">
              <a:extLst>
                <a:ext uri="{FF2B5EF4-FFF2-40B4-BE49-F238E27FC236}">
                  <a16:creationId xmlns:a16="http://schemas.microsoft.com/office/drawing/2014/main" id="{6AB3D8D1-C431-40A1-AB20-D7858E80E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47488" y="567731"/>
              <a:ext cx="250350" cy="146436"/>
            </a:xfrm>
            <a:prstGeom prst="rect">
              <a:avLst/>
            </a:prstGeom>
          </p:spPr>
        </p:pic>
      </p:grpSp>
      <p:cxnSp>
        <p:nvCxnSpPr>
          <p:cNvPr id="311" name="Gerade Verbindung mit Pfeil 310">
            <a:extLst>
              <a:ext uri="{FF2B5EF4-FFF2-40B4-BE49-F238E27FC236}">
                <a16:creationId xmlns:a16="http://schemas.microsoft.com/office/drawing/2014/main" id="{68BA71BC-503F-4928-8C8C-FC2017C8910B}"/>
              </a:ext>
            </a:extLst>
          </p:cNvPr>
          <p:cNvCxnSpPr>
            <a:cxnSpLocks/>
            <a:endCxn id="309" idx="1"/>
          </p:cNvCxnSpPr>
          <p:nvPr/>
        </p:nvCxnSpPr>
        <p:spPr>
          <a:xfrm flipV="1">
            <a:off x="9312110" y="5406243"/>
            <a:ext cx="299665" cy="97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Verbinder: gewinkelt 311">
            <a:extLst>
              <a:ext uri="{FF2B5EF4-FFF2-40B4-BE49-F238E27FC236}">
                <a16:creationId xmlns:a16="http://schemas.microsoft.com/office/drawing/2014/main" id="{E5AE951E-0ACE-4099-BF00-05BF66635EFD}"/>
              </a:ext>
            </a:extLst>
          </p:cNvPr>
          <p:cNvCxnSpPr>
            <a:cxnSpLocks/>
            <a:stCxn id="309" idx="0"/>
            <a:endCxn id="259" idx="2"/>
          </p:cNvCxnSpPr>
          <p:nvPr/>
        </p:nvCxnSpPr>
        <p:spPr>
          <a:xfrm rot="16200000" flipV="1">
            <a:off x="9509063" y="4539668"/>
            <a:ext cx="1256958" cy="217112"/>
          </a:xfrm>
          <a:prstGeom prst="bentConnector3">
            <a:avLst>
              <a:gd name="adj1" fmla="val 50000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633ABE5E-461B-4DC9-9329-2F843BD45C87}"/>
              </a:ext>
            </a:extLst>
          </p:cNvPr>
          <p:cNvCxnSpPr>
            <a:cxnSpLocks/>
            <a:stCxn id="259" idx="3"/>
            <a:endCxn id="301" idx="1"/>
          </p:cNvCxnSpPr>
          <p:nvPr/>
        </p:nvCxnSpPr>
        <p:spPr>
          <a:xfrm>
            <a:off x="10666075" y="3439280"/>
            <a:ext cx="215937" cy="1217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Verbinder: gewinkelt 313">
            <a:extLst>
              <a:ext uri="{FF2B5EF4-FFF2-40B4-BE49-F238E27FC236}">
                <a16:creationId xmlns:a16="http://schemas.microsoft.com/office/drawing/2014/main" id="{4D704FF2-4E62-4BEA-9049-07B8BD7FBF7A}"/>
              </a:ext>
            </a:extLst>
          </p:cNvPr>
          <p:cNvCxnSpPr>
            <a:cxnSpLocks/>
            <a:stCxn id="177" idx="3"/>
            <a:endCxn id="292" idx="0"/>
          </p:cNvCxnSpPr>
          <p:nvPr/>
        </p:nvCxnSpPr>
        <p:spPr>
          <a:xfrm>
            <a:off x="1404786" y="1759039"/>
            <a:ext cx="2529417" cy="64840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Gerader Verbinder 314">
            <a:extLst>
              <a:ext uri="{FF2B5EF4-FFF2-40B4-BE49-F238E27FC236}">
                <a16:creationId xmlns:a16="http://schemas.microsoft.com/office/drawing/2014/main" id="{342AEAD5-D960-4D27-8EEA-BA2118B9AF14}"/>
              </a:ext>
            </a:extLst>
          </p:cNvPr>
          <p:cNvCxnSpPr/>
          <p:nvPr/>
        </p:nvCxnSpPr>
        <p:spPr>
          <a:xfrm>
            <a:off x="3131028" y="0"/>
            <a:ext cx="0" cy="69195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Gerader Verbinder 315">
            <a:extLst>
              <a:ext uri="{FF2B5EF4-FFF2-40B4-BE49-F238E27FC236}">
                <a16:creationId xmlns:a16="http://schemas.microsoft.com/office/drawing/2014/main" id="{9B1321DC-DA6D-48D6-AB08-B0E075F472EF}"/>
              </a:ext>
            </a:extLst>
          </p:cNvPr>
          <p:cNvCxnSpPr/>
          <p:nvPr/>
        </p:nvCxnSpPr>
        <p:spPr>
          <a:xfrm>
            <a:off x="6115122" y="-24578"/>
            <a:ext cx="0" cy="69195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Gerader Verbinder 316">
            <a:extLst>
              <a:ext uri="{FF2B5EF4-FFF2-40B4-BE49-F238E27FC236}">
                <a16:creationId xmlns:a16="http://schemas.microsoft.com/office/drawing/2014/main" id="{3E3E76FA-4D36-48E7-9987-2691F8EC18D3}"/>
              </a:ext>
            </a:extLst>
          </p:cNvPr>
          <p:cNvCxnSpPr/>
          <p:nvPr/>
        </p:nvCxnSpPr>
        <p:spPr>
          <a:xfrm>
            <a:off x="10888699" y="-19661"/>
            <a:ext cx="0" cy="69195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1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FF86-8A70-4F7D-90C3-2745DD6E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Lake – Kerneigenschaften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F37FC5-84F4-4C66-BD40-0354E268C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r>
              <a:rPr lang="de-DE" dirty="0"/>
              <a:t>Data Lake… </a:t>
            </a:r>
          </a:p>
          <a:p>
            <a:pPr lvl="1"/>
            <a:r>
              <a:rPr lang="de-DE" dirty="0"/>
              <a:t>als ein Konzept für das </a:t>
            </a:r>
            <a:r>
              <a:rPr lang="de-DE" b="1" dirty="0"/>
              <a:t>zentrale Datenmanagement</a:t>
            </a:r>
            <a:r>
              <a:rPr lang="de-DE" dirty="0"/>
              <a:t> verstanden und dient zur </a:t>
            </a:r>
            <a:r>
              <a:rPr lang="de-DE" b="1" dirty="0"/>
              <a:t>Entscheidungsunterstützung</a:t>
            </a:r>
          </a:p>
          <a:p>
            <a:pPr marL="324000" lvl="1" indent="0">
              <a:buNone/>
            </a:pPr>
            <a:r>
              <a:rPr lang="de-DE" dirty="0"/>
              <a:t> </a:t>
            </a:r>
          </a:p>
          <a:p>
            <a:pPr lvl="1"/>
            <a:r>
              <a:rPr lang="de-DE" dirty="0"/>
              <a:t>heterogene </a:t>
            </a:r>
            <a:r>
              <a:rPr lang="de-DE" b="1" dirty="0"/>
              <a:t>Rohdaten </a:t>
            </a:r>
            <a:r>
              <a:rPr lang="de-DE" dirty="0"/>
              <a:t>in einem </a:t>
            </a:r>
            <a:r>
              <a:rPr lang="de-DE" b="1" dirty="0"/>
              <a:t>skalierbaren (meist verteilten) Speicher</a:t>
            </a:r>
            <a:r>
              <a:rPr lang="de-DE" dirty="0"/>
              <a:t> abgelegt werden</a:t>
            </a:r>
          </a:p>
          <a:p>
            <a:pPr marL="324000" lvl="1" indent="0">
              <a:buNone/>
            </a:pPr>
            <a:endParaRPr lang="de-DE" dirty="0"/>
          </a:p>
          <a:p>
            <a:pPr lvl="1"/>
            <a:r>
              <a:rPr lang="de-DE" dirty="0"/>
              <a:t>sieht</a:t>
            </a:r>
            <a:r>
              <a:rPr lang="de-DE" b="1" dirty="0"/>
              <a:t> verschiedene logische Partitionen</a:t>
            </a:r>
            <a:r>
              <a:rPr lang="de-DE" dirty="0"/>
              <a:t> vor, um Prozesse und Datenbestände über verschiedene Ebenen zu organisieren</a:t>
            </a:r>
          </a:p>
          <a:p>
            <a:pPr marL="324000" lvl="1" indent="0">
              <a:buNone/>
            </a:pPr>
            <a:endParaRPr lang="de-DE" dirty="0"/>
          </a:p>
          <a:p>
            <a:pPr lvl="1"/>
            <a:r>
              <a:rPr lang="de-DE" dirty="0"/>
              <a:t>verfolgt eine möglichst </a:t>
            </a:r>
            <a:r>
              <a:rPr lang="de-DE" b="1" dirty="0"/>
              <a:t>agile und schnelle Analyse</a:t>
            </a:r>
            <a:endParaRPr lang="de-DE" dirty="0"/>
          </a:p>
          <a:p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E4D44B5-C127-42EB-A152-88B54FAB6855}"/>
              </a:ext>
            </a:extLst>
          </p:cNvPr>
          <p:cNvGrpSpPr/>
          <p:nvPr/>
        </p:nvGrpSpPr>
        <p:grpSpPr>
          <a:xfrm>
            <a:off x="10992249" y="2245844"/>
            <a:ext cx="762176" cy="1115747"/>
            <a:chOff x="11229719" y="2671084"/>
            <a:chExt cx="762176" cy="111574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709CB13-BC8C-4E0C-93F8-D1D32A21A470}"/>
                </a:ext>
              </a:extLst>
            </p:cNvPr>
            <p:cNvGrpSpPr/>
            <p:nvPr/>
          </p:nvGrpSpPr>
          <p:grpSpPr>
            <a:xfrm>
              <a:off x="11229719" y="3071169"/>
              <a:ext cx="762176" cy="715662"/>
              <a:chOff x="3330429" y="824356"/>
              <a:chExt cx="5252907" cy="5769336"/>
            </a:xfrm>
          </p:grpSpPr>
          <p:sp>
            <p:nvSpPr>
              <p:cNvPr id="5" name="Flussdiagramm: Magnetplattenspeicher 4">
                <a:extLst>
                  <a:ext uri="{FF2B5EF4-FFF2-40B4-BE49-F238E27FC236}">
                    <a16:creationId xmlns:a16="http://schemas.microsoft.com/office/drawing/2014/main" id="{F3E1E340-9FCE-4427-A45E-0E6A1DC3706A}"/>
                  </a:ext>
                </a:extLst>
              </p:cNvPr>
              <p:cNvSpPr/>
              <p:nvPr/>
            </p:nvSpPr>
            <p:spPr>
              <a:xfrm>
                <a:off x="3600271" y="5947739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" name="Flussdiagramm: Magnetplattenspeicher 5">
                <a:extLst>
                  <a:ext uri="{FF2B5EF4-FFF2-40B4-BE49-F238E27FC236}">
                    <a16:creationId xmlns:a16="http://schemas.microsoft.com/office/drawing/2014/main" id="{0AFB417D-D858-4A0C-8613-D60FAA3BF31C}"/>
                  </a:ext>
                </a:extLst>
              </p:cNvPr>
              <p:cNvSpPr/>
              <p:nvPr/>
            </p:nvSpPr>
            <p:spPr>
              <a:xfrm>
                <a:off x="5436064" y="5940104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Flussdiagramm: Magnetplattenspeicher 6">
                <a:extLst>
                  <a:ext uri="{FF2B5EF4-FFF2-40B4-BE49-F238E27FC236}">
                    <a16:creationId xmlns:a16="http://schemas.microsoft.com/office/drawing/2014/main" id="{76F27DD7-519E-4014-B3EC-7C7D65D224B1}"/>
                  </a:ext>
                </a:extLst>
              </p:cNvPr>
              <p:cNvSpPr/>
              <p:nvPr/>
            </p:nvSpPr>
            <p:spPr>
              <a:xfrm>
                <a:off x="7269758" y="5940104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9A4CEB-3FD1-4A5C-AF4C-E0801A73368B}"/>
                  </a:ext>
                </a:extLst>
              </p:cNvPr>
              <p:cNvSpPr/>
              <p:nvPr/>
            </p:nvSpPr>
            <p:spPr>
              <a:xfrm>
                <a:off x="3330429" y="4513277"/>
                <a:ext cx="5251509" cy="103184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Flussdiagramm: Magnetplattenspeicher 8">
                <a:extLst>
                  <a:ext uri="{FF2B5EF4-FFF2-40B4-BE49-F238E27FC236}">
                    <a16:creationId xmlns:a16="http://schemas.microsoft.com/office/drawing/2014/main" id="{32A35B8A-0F60-4D42-BF66-EC1385D156CD}"/>
                  </a:ext>
                </a:extLst>
              </p:cNvPr>
              <p:cNvSpPr/>
              <p:nvPr/>
            </p:nvSpPr>
            <p:spPr>
              <a:xfrm>
                <a:off x="3957505" y="3429000"/>
                <a:ext cx="3832371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" name="Flussdiagramm: Magnetplattenspeicher 9">
                <a:extLst>
                  <a:ext uri="{FF2B5EF4-FFF2-40B4-BE49-F238E27FC236}">
                    <a16:creationId xmlns:a16="http://schemas.microsoft.com/office/drawing/2014/main" id="{407E33AF-1605-4F3A-BF3E-CB7EBFF5F94F}"/>
                  </a:ext>
                </a:extLst>
              </p:cNvPr>
              <p:cNvSpPr/>
              <p:nvPr/>
            </p:nvSpPr>
            <p:spPr>
              <a:xfrm>
                <a:off x="3957505" y="2295535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" name="Flussdiagramm: Magnetplattenspeicher 10">
                <a:extLst>
                  <a:ext uri="{FF2B5EF4-FFF2-40B4-BE49-F238E27FC236}">
                    <a16:creationId xmlns:a16="http://schemas.microsoft.com/office/drawing/2014/main" id="{103304D2-069E-4E38-8BBC-18C7BF883300}"/>
                  </a:ext>
                </a:extLst>
              </p:cNvPr>
              <p:cNvSpPr/>
              <p:nvPr/>
            </p:nvSpPr>
            <p:spPr>
              <a:xfrm>
                <a:off x="6749638" y="2298549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2CA5E165-DE78-41A1-A70E-87B9884D5DE0}"/>
                  </a:ext>
                </a:extLst>
              </p:cNvPr>
              <p:cNvSpPr/>
              <p:nvPr/>
            </p:nvSpPr>
            <p:spPr>
              <a:xfrm>
                <a:off x="3331827" y="1972588"/>
                <a:ext cx="5251509" cy="2265687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FBB6E1D2-C036-4BB1-B965-C8C6DC07D901}"/>
                  </a:ext>
                </a:extLst>
              </p:cNvPr>
              <p:cNvSpPr/>
              <p:nvPr/>
            </p:nvSpPr>
            <p:spPr>
              <a:xfrm>
                <a:off x="3330429" y="824356"/>
                <a:ext cx="5220751" cy="873230"/>
              </a:xfrm>
              <a:prstGeom prst="triangl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" name="Pfeil: nach unten 13">
                <a:extLst>
                  <a:ext uri="{FF2B5EF4-FFF2-40B4-BE49-F238E27FC236}">
                    <a16:creationId xmlns:a16="http://schemas.microsoft.com/office/drawing/2014/main" id="{CEF1F0E0-CC70-4261-8771-815456922CF6}"/>
                  </a:ext>
                </a:extLst>
              </p:cNvPr>
              <p:cNvSpPr/>
              <p:nvPr/>
            </p:nvSpPr>
            <p:spPr>
              <a:xfrm>
                <a:off x="3957505" y="1716117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Pfeil: nach unten 14">
                <a:extLst>
                  <a:ext uri="{FF2B5EF4-FFF2-40B4-BE49-F238E27FC236}">
                    <a16:creationId xmlns:a16="http://schemas.microsoft.com/office/drawing/2014/main" id="{1016E8C5-6A04-4B9A-9368-12764207D73F}"/>
                  </a:ext>
                </a:extLst>
              </p:cNvPr>
              <p:cNvSpPr/>
              <p:nvPr/>
            </p:nvSpPr>
            <p:spPr>
              <a:xfrm>
                <a:off x="7185519" y="1716117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Pfeil: nach unten 15">
                <a:extLst>
                  <a:ext uri="{FF2B5EF4-FFF2-40B4-BE49-F238E27FC236}">
                    <a16:creationId xmlns:a16="http://schemas.microsoft.com/office/drawing/2014/main" id="{C6572C02-51F5-4081-882D-5610C11AB9D1}"/>
                  </a:ext>
                </a:extLst>
              </p:cNvPr>
              <p:cNvSpPr/>
              <p:nvPr/>
            </p:nvSpPr>
            <p:spPr>
              <a:xfrm rot="10800000">
                <a:off x="5707658" y="4261792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Pfeil: nach unten 16">
                <a:extLst>
                  <a:ext uri="{FF2B5EF4-FFF2-40B4-BE49-F238E27FC236}">
                    <a16:creationId xmlns:a16="http://schemas.microsoft.com/office/drawing/2014/main" id="{17178C2E-10D8-4F48-A29D-71022153C4A5}"/>
                  </a:ext>
                </a:extLst>
              </p:cNvPr>
              <p:cNvSpPr/>
              <p:nvPr/>
            </p:nvSpPr>
            <p:spPr>
              <a:xfrm rot="10800000">
                <a:off x="3876758" y="5631342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Pfeil: nach unten 17">
                <a:extLst>
                  <a:ext uri="{FF2B5EF4-FFF2-40B4-BE49-F238E27FC236}">
                    <a16:creationId xmlns:a16="http://schemas.microsoft.com/office/drawing/2014/main" id="{931A8C74-FB49-49C9-9990-B4AFD586CF16}"/>
                  </a:ext>
                </a:extLst>
              </p:cNvPr>
              <p:cNvSpPr/>
              <p:nvPr/>
            </p:nvSpPr>
            <p:spPr>
              <a:xfrm rot="10800000">
                <a:off x="5709054" y="5631341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Pfeil: nach unten 18">
                <a:extLst>
                  <a:ext uri="{FF2B5EF4-FFF2-40B4-BE49-F238E27FC236}">
                    <a16:creationId xmlns:a16="http://schemas.microsoft.com/office/drawing/2014/main" id="{8B49BB4F-F3C1-42FE-AA8D-33F47A7C0E5C}"/>
                  </a:ext>
                </a:extLst>
              </p:cNvPr>
              <p:cNvSpPr/>
              <p:nvPr/>
            </p:nvSpPr>
            <p:spPr>
              <a:xfrm rot="10800000">
                <a:off x="7541349" y="5628630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aphicFrame>
            <p:nvGraphicFramePr>
              <p:cNvPr id="20" name="Diagramm 19">
                <a:extLst>
                  <a:ext uri="{FF2B5EF4-FFF2-40B4-BE49-F238E27FC236}">
                    <a16:creationId xmlns:a16="http://schemas.microsoft.com/office/drawing/2014/main" id="{09514F09-6E65-421C-BFD2-9F145C274ACF}"/>
                  </a:ext>
                </a:extLst>
              </p:cNvPr>
              <p:cNvGraphicFramePr/>
              <p:nvPr>
                <p:extLst/>
              </p:nvPr>
            </p:nvGraphicFramePr>
            <p:xfrm>
              <a:off x="4477622" y="4610130"/>
              <a:ext cx="1051299" cy="8532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321DD43-7751-4963-9CB8-7E329C584300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H="1" flipV="1">
                <a:off x="4477623" y="2941488"/>
                <a:ext cx="8737" cy="523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EE98198C-3E02-477F-ACB3-330B13B8A3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79538" y="2941488"/>
                <a:ext cx="8737" cy="523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Grafik 24" descr="Häkchen">
              <a:extLst>
                <a:ext uri="{FF2B5EF4-FFF2-40B4-BE49-F238E27FC236}">
                  <a16:creationId xmlns:a16="http://schemas.microsoft.com/office/drawing/2014/main" id="{32427EF4-CF4C-4B5B-9CF5-F0002785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41198" y="2671084"/>
              <a:ext cx="454245" cy="454245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0E356E4-BAB6-4180-92AC-2B2552CFD83B}"/>
              </a:ext>
            </a:extLst>
          </p:cNvPr>
          <p:cNvGrpSpPr/>
          <p:nvPr/>
        </p:nvGrpSpPr>
        <p:grpSpPr>
          <a:xfrm>
            <a:off x="11203728" y="3696060"/>
            <a:ext cx="762176" cy="1115747"/>
            <a:chOff x="11229719" y="2671084"/>
            <a:chExt cx="762176" cy="111574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0F999BC-3C82-4C05-8FA6-C18FE075A00D}"/>
                </a:ext>
              </a:extLst>
            </p:cNvPr>
            <p:cNvGrpSpPr/>
            <p:nvPr/>
          </p:nvGrpSpPr>
          <p:grpSpPr>
            <a:xfrm>
              <a:off x="11229719" y="3071169"/>
              <a:ext cx="762176" cy="715662"/>
              <a:chOff x="3330429" y="824356"/>
              <a:chExt cx="5252907" cy="5769336"/>
            </a:xfrm>
          </p:grpSpPr>
          <p:sp>
            <p:nvSpPr>
              <p:cNvPr id="30" name="Flussdiagramm: Magnetplattenspeicher 29">
                <a:extLst>
                  <a:ext uri="{FF2B5EF4-FFF2-40B4-BE49-F238E27FC236}">
                    <a16:creationId xmlns:a16="http://schemas.microsoft.com/office/drawing/2014/main" id="{F711D0FB-DF49-44C4-B4BA-3A3D740F16CF}"/>
                  </a:ext>
                </a:extLst>
              </p:cNvPr>
              <p:cNvSpPr/>
              <p:nvPr/>
            </p:nvSpPr>
            <p:spPr>
              <a:xfrm>
                <a:off x="3600271" y="5947739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Flussdiagramm: Magnetplattenspeicher 30">
                <a:extLst>
                  <a:ext uri="{FF2B5EF4-FFF2-40B4-BE49-F238E27FC236}">
                    <a16:creationId xmlns:a16="http://schemas.microsoft.com/office/drawing/2014/main" id="{415C3EBF-B130-456C-B46D-23DA76DFA2B5}"/>
                  </a:ext>
                </a:extLst>
              </p:cNvPr>
              <p:cNvSpPr/>
              <p:nvPr/>
            </p:nvSpPr>
            <p:spPr>
              <a:xfrm>
                <a:off x="5436064" y="5940104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2" name="Flussdiagramm: Magnetplattenspeicher 31">
                <a:extLst>
                  <a:ext uri="{FF2B5EF4-FFF2-40B4-BE49-F238E27FC236}">
                    <a16:creationId xmlns:a16="http://schemas.microsoft.com/office/drawing/2014/main" id="{88B8630A-54BA-4678-A177-75D649F2B597}"/>
                  </a:ext>
                </a:extLst>
              </p:cNvPr>
              <p:cNvSpPr/>
              <p:nvPr/>
            </p:nvSpPr>
            <p:spPr>
              <a:xfrm>
                <a:off x="7269758" y="5940104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56F36F7-330F-4EE2-9148-B60A3D56B4E1}"/>
                  </a:ext>
                </a:extLst>
              </p:cNvPr>
              <p:cNvSpPr/>
              <p:nvPr/>
            </p:nvSpPr>
            <p:spPr>
              <a:xfrm>
                <a:off x="3330429" y="4513277"/>
                <a:ext cx="5251509" cy="103184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Flussdiagramm: Magnetplattenspeicher 33">
                <a:extLst>
                  <a:ext uri="{FF2B5EF4-FFF2-40B4-BE49-F238E27FC236}">
                    <a16:creationId xmlns:a16="http://schemas.microsoft.com/office/drawing/2014/main" id="{FFD2B696-28D7-492A-9825-CF12A1AA9560}"/>
                  </a:ext>
                </a:extLst>
              </p:cNvPr>
              <p:cNvSpPr/>
              <p:nvPr/>
            </p:nvSpPr>
            <p:spPr>
              <a:xfrm>
                <a:off x="3957505" y="3429000"/>
                <a:ext cx="3832371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Flussdiagramm: Magnetplattenspeicher 34">
                <a:extLst>
                  <a:ext uri="{FF2B5EF4-FFF2-40B4-BE49-F238E27FC236}">
                    <a16:creationId xmlns:a16="http://schemas.microsoft.com/office/drawing/2014/main" id="{F33D4EA2-CF33-4640-804C-045383ACE8B0}"/>
                  </a:ext>
                </a:extLst>
              </p:cNvPr>
              <p:cNvSpPr/>
              <p:nvPr/>
            </p:nvSpPr>
            <p:spPr>
              <a:xfrm>
                <a:off x="3957505" y="2295535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36" name="Flussdiagramm: Magnetplattenspeicher 35">
                <a:extLst>
                  <a:ext uri="{FF2B5EF4-FFF2-40B4-BE49-F238E27FC236}">
                    <a16:creationId xmlns:a16="http://schemas.microsoft.com/office/drawing/2014/main" id="{1BE498A5-DAAC-4F86-8CC3-C52B994F088B}"/>
                  </a:ext>
                </a:extLst>
              </p:cNvPr>
              <p:cNvSpPr/>
              <p:nvPr/>
            </p:nvSpPr>
            <p:spPr>
              <a:xfrm>
                <a:off x="6749638" y="2298549"/>
                <a:ext cx="1040235" cy="645953"/>
              </a:xfrm>
              <a:prstGeom prst="flowChartMagneticDisk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5A7E1D50-E21B-489C-988C-BE22269C7713}"/>
                  </a:ext>
                </a:extLst>
              </p:cNvPr>
              <p:cNvSpPr/>
              <p:nvPr/>
            </p:nvSpPr>
            <p:spPr>
              <a:xfrm>
                <a:off x="3331827" y="1972588"/>
                <a:ext cx="5251509" cy="2265687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Gleichschenkliges Dreieck 37">
                <a:extLst>
                  <a:ext uri="{FF2B5EF4-FFF2-40B4-BE49-F238E27FC236}">
                    <a16:creationId xmlns:a16="http://schemas.microsoft.com/office/drawing/2014/main" id="{7223DF53-08F4-4454-BF8B-CDBA10DFFBDE}"/>
                  </a:ext>
                </a:extLst>
              </p:cNvPr>
              <p:cNvSpPr/>
              <p:nvPr/>
            </p:nvSpPr>
            <p:spPr>
              <a:xfrm>
                <a:off x="3330429" y="824356"/>
                <a:ext cx="5220751" cy="873230"/>
              </a:xfrm>
              <a:prstGeom prst="triangl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Pfeil: nach unten 38">
                <a:extLst>
                  <a:ext uri="{FF2B5EF4-FFF2-40B4-BE49-F238E27FC236}">
                    <a16:creationId xmlns:a16="http://schemas.microsoft.com/office/drawing/2014/main" id="{4CD8A79E-BA60-47AA-9DE3-58EFCE90298C}"/>
                  </a:ext>
                </a:extLst>
              </p:cNvPr>
              <p:cNvSpPr/>
              <p:nvPr/>
            </p:nvSpPr>
            <p:spPr>
              <a:xfrm>
                <a:off x="3957505" y="1716117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Pfeil: nach unten 39">
                <a:extLst>
                  <a:ext uri="{FF2B5EF4-FFF2-40B4-BE49-F238E27FC236}">
                    <a16:creationId xmlns:a16="http://schemas.microsoft.com/office/drawing/2014/main" id="{70CED49C-4EA9-4E53-80E7-31341259BE12}"/>
                  </a:ext>
                </a:extLst>
              </p:cNvPr>
              <p:cNvSpPr/>
              <p:nvPr/>
            </p:nvSpPr>
            <p:spPr>
              <a:xfrm>
                <a:off x="7185519" y="1716117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Pfeil: nach unten 40">
                <a:extLst>
                  <a:ext uri="{FF2B5EF4-FFF2-40B4-BE49-F238E27FC236}">
                    <a16:creationId xmlns:a16="http://schemas.microsoft.com/office/drawing/2014/main" id="{958FC50D-CFD0-49CA-B29E-C71997BF03FF}"/>
                  </a:ext>
                </a:extLst>
              </p:cNvPr>
              <p:cNvSpPr/>
              <p:nvPr/>
            </p:nvSpPr>
            <p:spPr>
              <a:xfrm rot="10800000">
                <a:off x="5707658" y="4261792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Pfeil: nach unten 41">
                <a:extLst>
                  <a:ext uri="{FF2B5EF4-FFF2-40B4-BE49-F238E27FC236}">
                    <a16:creationId xmlns:a16="http://schemas.microsoft.com/office/drawing/2014/main" id="{86DDCC6E-15A2-48FF-BF6D-2D4B6D0B05FD}"/>
                  </a:ext>
                </a:extLst>
              </p:cNvPr>
              <p:cNvSpPr/>
              <p:nvPr/>
            </p:nvSpPr>
            <p:spPr>
              <a:xfrm rot="10800000">
                <a:off x="3876758" y="5631342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Pfeil: nach unten 42">
                <a:extLst>
                  <a:ext uri="{FF2B5EF4-FFF2-40B4-BE49-F238E27FC236}">
                    <a16:creationId xmlns:a16="http://schemas.microsoft.com/office/drawing/2014/main" id="{A9D238AF-F6A0-420A-9F6C-20DDDA10C1C9}"/>
                  </a:ext>
                </a:extLst>
              </p:cNvPr>
              <p:cNvSpPr/>
              <p:nvPr/>
            </p:nvSpPr>
            <p:spPr>
              <a:xfrm rot="10800000">
                <a:off x="5709054" y="5631341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Pfeil: nach unten 43">
                <a:extLst>
                  <a:ext uri="{FF2B5EF4-FFF2-40B4-BE49-F238E27FC236}">
                    <a16:creationId xmlns:a16="http://schemas.microsoft.com/office/drawing/2014/main" id="{77798341-9C1B-4CCA-9274-809CF614FA46}"/>
                  </a:ext>
                </a:extLst>
              </p:cNvPr>
              <p:cNvSpPr/>
              <p:nvPr/>
            </p:nvSpPr>
            <p:spPr>
              <a:xfrm rot="10800000">
                <a:off x="7541349" y="5628630"/>
                <a:ext cx="497049" cy="2279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aphicFrame>
            <p:nvGraphicFramePr>
              <p:cNvPr id="45" name="Diagramm 44">
                <a:extLst>
                  <a:ext uri="{FF2B5EF4-FFF2-40B4-BE49-F238E27FC236}">
                    <a16:creationId xmlns:a16="http://schemas.microsoft.com/office/drawing/2014/main" id="{A4500ED4-214B-4C94-A2F8-82E94DC4B8FF}"/>
                  </a:ext>
                </a:extLst>
              </p:cNvPr>
              <p:cNvGraphicFramePr/>
              <p:nvPr>
                <p:extLst/>
              </p:nvPr>
            </p:nvGraphicFramePr>
            <p:xfrm>
              <a:off x="4477622" y="4610130"/>
              <a:ext cx="1051299" cy="8532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3C5FBDF0-1E3F-4624-9F32-37F69C28EDDE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H="1" flipV="1">
                <a:off x="4477623" y="2941488"/>
                <a:ext cx="8737" cy="523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FE323EE0-1C19-44EF-874F-66C1A2E85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79538" y="2941488"/>
                <a:ext cx="8737" cy="523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fik 28" descr="Häkchen">
              <a:extLst>
                <a:ext uri="{FF2B5EF4-FFF2-40B4-BE49-F238E27FC236}">
                  <a16:creationId xmlns:a16="http://schemas.microsoft.com/office/drawing/2014/main" id="{D68CD1FD-2E0E-497B-BBA6-4C08CEFF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41198" y="2671084"/>
              <a:ext cx="454245" cy="454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5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8FDE216-D134-4D65-A794-F4E5AAC8A4E8}"/>
              </a:ext>
            </a:extLst>
          </p:cNvPr>
          <p:cNvSpPr/>
          <p:nvPr/>
        </p:nvSpPr>
        <p:spPr>
          <a:xfrm>
            <a:off x="653143" y="2794000"/>
            <a:ext cx="1248228" cy="32149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Daten-quellen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 (1/4)</a:t>
            </a:r>
          </a:p>
        </p:txBody>
      </p:sp>
      <p:pic>
        <p:nvPicPr>
          <p:cNvPr id="6" name="Inhaltsplatzhalter 5" descr="Papier">
            <a:extLst>
              <a:ext uri="{FF2B5EF4-FFF2-40B4-BE49-F238E27FC236}">
                <a16:creationId xmlns:a16="http://schemas.microsoft.com/office/drawing/2014/main" id="{63AD8744-C439-4B8F-BB69-DECF5BDE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4" y="3454290"/>
            <a:ext cx="645886" cy="645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CFC9CF-8683-4698-B0E5-AA41298B43F4}"/>
              </a:ext>
            </a:extLst>
          </p:cNvPr>
          <p:cNvSpPr txBox="1"/>
          <p:nvPr/>
        </p:nvSpPr>
        <p:spPr>
          <a:xfrm>
            <a:off x="1043216" y="3777233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XLS</a:t>
            </a:r>
            <a:endParaRPr lang="de-DE" dirty="0"/>
          </a:p>
        </p:txBody>
      </p:sp>
      <p:pic>
        <p:nvPicPr>
          <p:cNvPr id="8" name="Inhaltsplatzhalter 5" descr="Papier">
            <a:extLst>
              <a:ext uri="{FF2B5EF4-FFF2-40B4-BE49-F238E27FC236}">
                <a16:creationId xmlns:a16="http://schemas.microsoft.com/office/drawing/2014/main" id="{70976F78-0934-4948-ADA7-DEE65693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5" y="5073536"/>
            <a:ext cx="645886" cy="6458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80BE2A8-05F4-4731-B59A-C42E8A2A8AAC}"/>
              </a:ext>
            </a:extLst>
          </p:cNvPr>
          <p:cNvSpPr txBox="1"/>
          <p:nvPr/>
        </p:nvSpPr>
        <p:spPr>
          <a:xfrm>
            <a:off x="1043217" y="5396479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XML</a:t>
            </a:r>
            <a:endParaRPr lang="de-DE" dirty="0"/>
          </a:p>
        </p:txBody>
      </p:sp>
      <p:pic>
        <p:nvPicPr>
          <p:cNvPr id="12" name="Grafik 11" descr="Ordner">
            <a:extLst>
              <a:ext uri="{FF2B5EF4-FFF2-40B4-BE49-F238E27FC236}">
                <a16:creationId xmlns:a16="http://schemas.microsoft.com/office/drawing/2014/main" id="{3EDC5DF0-4923-4575-A6AD-BB6B53F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9" y="4208644"/>
            <a:ext cx="718810" cy="7188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BF5566-ECB1-4B18-9252-DE05CECF63C7}"/>
              </a:ext>
            </a:extLst>
          </p:cNvPr>
          <p:cNvSpPr txBox="1"/>
          <p:nvPr/>
        </p:nvSpPr>
        <p:spPr>
          <a:xfrm>
            <a:off x="1060275" y="4488124"/>
            <a:ext cx="5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ZIP</a:t>
            </a:r>
            <a:endParaRPr lang="de-DE" sz="16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3EB8FF9-9875-4DDC-89A9-A8EEEFA27464}"/>
              </a:ext>
            </a:extLst>
          </p:cNvPr>
          <p:cNvSpPr/>
          <p:nvPr/>
        </p:nvSpPr>
        <p:spPr>
          <a:xfrm>
            <a:off x="2329542" y="2794000"/>
            <a:ext cx="7801429" cy="3214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316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1C5531A-8ECB-47D0-BFFC-AAEE3EEBA329}"/>
              </a:ext>
            </a:extLst>
          </p:cNvPr>
          <p:cNvSpPr/>
          <p:nvPr/>
        </p:nvSpPr>
        <p:spPr>
          <a:xfrm>
            <a:off x="4406269" y="3068681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Raw Zone</a:t>
            </a:r>
          </a:p>
        </p:txBody>
      </p:sp>
      <p:pic>
        <p:nvPicPr>
          <p:cNvPr id="34" name="Grafik 33" descr="Benutzer">
            <a:extLst>
              <a:ext uri="{FF2B5EF4-FFF2-40B4-BE49-F238E27FC236}">
                <a16:creationId xmlns:a16="http://schemas.microsoft.com/office/drawing/2014/main" id="{A4D8EC59-5DA9-4A8A-8390-4457B1187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6678" y="3839029"/>
            <a:ext cx="781196" cy="781196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4887DB-4A25-418F-93BB-41162641E171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062E669-7E1A-4785-AB83-DA6D3A77378D}"/>
              </a:ext>
            </a:extLst>
          </p:cNvPr>
          <p:cNvSpPr/>
          <p:nvPr/>
        </p:nvSpPr>
        <p:spPr>
          <a:xfrm>
            <a:off x="10018486" y="3479580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Schnittstelle</a:t>
            </a:r>
            <a:endParaRPr lang="de-DE" sz="1200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ECC9EA-83D3-4C1D-9AD0-E56387CEF0AD}"/>
              </a:ext>
            </a:extLst>
          </p:cNvPr>
          <p:cNvCxnSpPr>
            <a:cxnSpLocks/>
          </p:cNvCxnSpPr>
          <p:nvPr/>
        </p:nvCxnSpPr>
        <p:spPr>
          <a:xfrm>
            <a:off x="1901371" y="3824515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864D32D-4260-413D-B371-715A104BC587}"/>
              </a:ext>
            </a:extLst>
          </p:cNvPr>
          <p:cNvCxnSpPr>
            <a:cxnSpLocks/>
          </p:cNvCxnSpPr>
          <p:nvPr/>
        </p:nvCxnSpPr>
        <p:spPr>
          <a:xfrm>
            <a:off x="1901371" y="4673486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3B1724-EDAF-4E46-8ADF-7C862D378A6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0243457" y="4227065"/>
            <a:ext cx="8336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Balkendiagramm">
            <a:extLst>
              <a:ext uri="{FF2B5EF4-FFF2-40B4-BE49-F238E27FC236}">
                <a16:creationId xmlns:a16="http://schemas.microsoft.com/office/drawing/2014/main" id="{5123A205-CCD7-4215-AF86-ECDC4F5AC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951" y="3305512"/>
            <a:ext cx="621120" cy="621120"/>
          </a:xfrm>
          <a:prstGeom prst="rect">
            <a:avLst/>
          </a:prstGeom>
        </p:spPr>
      </p:pic>
      <p:pic>
        <p:nvPicPr>
          <p:cNvPr id="51" name="Grafik 50" descr="Messgerät">
            <a:extLst>
              <a:ext uri="{FF2B5EF4-FFF2-40B4-BE49-F238E27FC236}">
                <a16:creationId xmlns:a16="http://schemas.microsoft.com/office/drawing/2014/main" id="{D0A95E4F-4D34-47F7-8A75-921AD6BF0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3392" y="3208002"/>
            <a:ext cx="718630" cy="718630"/>
          </a:xfrm>
          <a:prstGeom prst="rect">
            <a:avLst/>
          </a:prstGeom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971FF8B4-3101-40C9-8E36-593EFA27FD9D}"/>
              </a:ext>
            </a:extLst>
          </p:cNvPr>
          <p:cNvSpPr/>
          <p:nvPr/>
        </p:nvSpPr>
        <p:spPr>
          <a:xfrm>
            <a:off x="2554242" y="3044298"/>
            <a:ext cx="1676723" cy="1888725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Landing Zone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FCE6C19-6959-4502-A221-C026DBE03ED3}"/>
              </a:ext>
            </a:extLst>
          </p:cNvPr>
          <p:cNvSpPr txBox="1"/>
          <p:nvPr/>
        </p:nvSpPr>
        <p:spPr>
          <a:xfrm>
            <a:off x="6376942" y="3189064"/>
            <a:ext cx="3457797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Identifizierung von Datenquellen</a:t>
            </a:r>
            <a:br>
              <a:rPr lang="de-DE" i="1" dirty="0">
                <a:sym typeface="Wingdings" panose="05000000000000000000" pitchFamily="2" charset="2"/>
              </a:rPr>
            </a:b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Ablage der Rohdaten</a:t>
            </a:r>
            <a:br>
              <a:rPr lang="de-DE" i="1" dirty="0">
                <a:sym typeface="Wingdings" panose="05000000000000000000" pitchFamily="2" charset="2"/>
              </a:rPr>
            </a:b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Beschreibung</a:t>
            </a:r>
            <a:br>
              <a:rPr lang="de-DE" i="1" dirty="0">
                <a:sym typeface="Wingdings" panose="05000000000000000000" pitchFamily="2" charset="2"/>
              </a:rPr>
            </a:b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Minimale Aufbereitung für bessere Verwendbarkeit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6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8FDE216-D134-4D65-A794-F4E5AAC8A4E8}"/>
              </a:ext>
            </a:extLst>
          </p:cNvPr>
          <p:cNvSpPr/>
          <p:nvPr/>
        </p:nvSpPr>
        <p:spPr>
          <a:xfrm>
            <a:off x="653143" y="2794000"/>
            <a:ext cx="1248228" cy="32149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Daten-quellen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 (2/4)</a:t>
            </a:r>
          </a:p>
        </p:txBody>
      </p:sp>
      <p:pic>
        <p:nvPicPr>
          <p:cNvPr id="6" name="Inhaltsplatzhalter 5" descr="Papier">
            <a:extLst>
              <a:ext uri="{FF2B5EF4-FFF2-40B4-BE49-F238E27FC236}">
                <a16:creationId xmlns:a16="http://schemas.microsoft.com/office/drawing/2014/main" id="{63AD8744-C439-4B8F-BB69-DECF5BDE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4" y="3454290"/>
            <a:ext cx="645886" cy="645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CFC9CF-8683-4698-B0E5-AA41298B43F4}"/>
              </a:ext>
            </a:extLst>
          </p:cNvPr>
          <p:cNvSpPr txBox="1"/>
          <p:nvPr/>
        </p:nvSpPr>
        <p:spPr>
          <a:xfrm>
            <a:off x="1043216" y="3777233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XLS</a:t>
            </a:r>
            <a:endParaRPr lang="de-DE" dirty="0"/>
          </a:p>
        </p:txBody>
      </p:sp>
      <p:pic>
        <p:nvPicPr>
          <p:cNvPr id="8" name="Inhaltsplatzhalter 5" descr="Papier">
            <a:extLst>
              <a:ext uri="{FF2B5EF4-FFF2-40B4-BE49-F238E27FC236}">
                <a16:creationId xmlns:a16="http://schemas.microsoft.com/office/drawing/2014/main" id="{70976F78-0934-4948-ADA7-DEE65693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5" y="5073536"/>
            <a:ext cx="645886" cy="6458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80BE2A8-05F4-4731-B59A-C42E8A2A8AAC}"/>
              </a:ext>
            </a:extLst>
          </p:cNvPr>
          <p:cNvSpPr txBox="1"/>
          <p:nvPr/>
        </p:nvSpPr>
        <p:spPr>
          <a:xfrm>
            <a:off x="1043217" y="5396479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XML</a:t>
            </a:r>
            <a:endParaRPr lang="de-DE" dirty="0"/>
          </a:p>
        </p:txBody>
      </p:sp>
      <p:pic>
        <p:nvPicPr>
          <p:cNvPr id="12" name="Grafik 11" descr="Ordner">
            <a:extLst>
              <a:ext uri="{FF2B5EF4-FFF2-40B4-BE49-F238E27FC236}">
                <a16:creationId xmlns:a16="http://schemas.microsoft.com/office/drawing/2014/main" id="{3EDC5DF0-4923-4575-A6AD-BB6B53F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9" y="4208644"/>
            <a:ext cx="718810" cy="7188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BF5566-ECB1-4B18-9252-DE05CECF63C7}"/>
              </a:ext>
            </a:extLst>
          </p:cNvPr>
          <p:cNvSpPr txBox="1"/>
          <p:nvPr/>
        </p:nvSpPr>
        <p:spPr>
          <a:xfrm>
            <a:off x="1060275" y="4488124"/>
            <a:ext cx="5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ZIP</a:t>
            </a:r>
            <a:endParaRPr lang="de-DE" sz="16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3EB8FF9-9875-4DDC-89A9-A8EEEFA27464}"/>
              </a:ext>
            </a:extLst>
          </p:cNvPr>
          <p:cNvSpPr/>
          <p:nvPr/>
        </p:nvSpPr>
        <p:spPr>
          <a:xfrm>
            <a:off x="2329542" y="2794000"/>
            <a:ext cx="7801429" cy="3214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316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1852301-DD59-4B86-8234-FF863A7D026A}"/>
              </a:ext>
            </a:extLst>
          </p:cNvPr>
          <p:cNvSpPr/>
          <p:nvPr/>
        </p:nvSpPr>
        <p:spPr>
          <a:xfrm>
            <a:off x="6324972" y="3078708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Curated</a:t>
            </a:r>
            <a:r>
              <a:rPr lang="de-DE" dirty="0">
                <a:solidFill>
                  <a:schemeClr val="tx1"/>
                </a:solidFill>
              </a:rPr>
              <a:t> Zone</a:t>
            </a:r>
          </a:p>
        </p:txBody>
      </p:sp>
      <p:pic>
        <p:nvPicPr>
          <p:cNvPr id="34" name="Grafik 33" descr="Benutzer">
            <a:extLst>
              <a:ext uri="{FF2B5EF4-FFF2-40B4-BE49-F238E27FC236}">
                <a16:creationId xmlns:a16="http://schemas.microsoft.com/office/drawing/2014/main" id="{A4D8EC59-5DA9-4A8A-8390-4457B1187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6678" y="3839029"/>
            <a:ext cx="781196" cy="781196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4887DB-4A25-418F-93BB-41162641E171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062E669-7E1A-4785-AB83-DA6D3A77378D}"/>
              </a:ext>
            </a:extLst>
          </p:cNvPr>
          <p:cNvSpPr/>
          <p:nvPr/>
        </p:nvSpPr>
        <p:spPr>
          <a:xfrm>
            <a:off x="10018486" y="3479580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Schnittstelle</a:t>
            </a:r>
            <a:endParaRPr lang="de-DE" sz="1200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ECC9EA-83D3-4C1D-9AD0-E56387CEF0AD}"/>
              </a:ext>
            </a:extLst>
          </p:cNvPr>
          <p:cNvCxnSpPr>
            <a:cxnSpLocks/>
          </p:cNvCxnSpPr>
          <p:nvPr/>
        </p:nvCxnSpPr>
        <p:spPr>
          <a:xfrm>
            <a:off x="1901371" y="3824515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864D32D-4260-413D-B371-715A104BC587}"/>
              </a:ext>
            </a:extLst>
          </p:cNvPr>
          <p:cNvCxnSpPr>
            <a:cxnSpLocks/>
          </p:cNvCxnSpPr>
          <p:nvPr/>
        </p:nvCxnSpPr>
        <p:spPr>
          <a:xfrm>
            <a:off x="1901371" y="4673486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3B1724-EDAF-4E46-8ADF-7C862D378A6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0243457" y="4227065"/>
            <a:ext cx="8336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Balkendiagramm">
            <a:extLst>
              <a:ext uri="{FF2B5EF4-FFF2-40B4-BE49-F238E27FC236}">
                <a16:creationId xmlns:a16="http://schemas.microsoft.com/office/drawing/2014/main" id="{5123A205-CCD7-4215-AF86-ECDC4F5AC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951" y="3305512"/>
            <a:ext cx="621120" cy="621120"/>
          </a:xfrm>
          <a:prstGeom prst="rect">
            <a:avLst/>
          </a:prstGeom>
        </p:spPr>
      </p:pic>
      <p:pic>
        <p:nvPicPr>
          <p:cNvPr id="51" name="Grafik 50" descr="Messgerät">
            <a:extLst>
              <a:ext uri="{FF2B5EF4-FFF2-40B4-BE49-F238E27FC236}">
                <a16:creationId xmlns:a16="http://schemas.microsoft.com/office/drawing/2014/main" id="{D0A95E4F-4D34-47F7-8A75-921AD6BF0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3392" y="3208002"/>
            <a:ext cx="718630" cy="71863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BE71DC3-9501-48DA-98F2-56E93791BB21}"/>
              </a:ext>
            </a:extLst>
          </p:cNvPr>
          <p:cNvSpPr txBox="1"/>
          <p:nvPr/>
        </p:nvSpPr>
        <p:spPr>
          <a:xfrm>
            <a:off x="2716217" y="3247293"/>
            <a:ext cx="3457797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Bereinigung</a:t>
            </a:r>
            <a:br>
              <a:rPr lang="de-DE" i="1" dirty="0">
                <a:sym typeface="Wingdings" panose="05000000000000000000" pitchFamily="2" charset="2"/>
              </a:rPr>
            </a:b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Anreicherung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Anwendungsspezifische Bereitstellung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86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8FDE216-D134-4D65-A794-F4E5AAC8A4E8}"/>
              </a:ext>
            </a:extLst>
          </p:cNvPr>
          <p:cNvSpPr/>
          <p:nvPr/>
        </p:nvSpPr>
        <p:spPr>
          <a:xfrm>
            <a:off x="653143" y="2794000"/>
            <a:ext cx="1248228" cy="32149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Daten-quellen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 (3/4)</a:t>
            </a:r>
          </a:p>
        </p:txBody>
      </p:sp>
      <p:pic>
        <p:nvPicPr>
          <p:cNvPr id="6" name="Inhaltsplatzhalter 5" descr="Papier">
            <a:extLst>
              <a:ext uri="{FF2B5EF4-FFF2-40B4-BE49-F238E27FC236}">
                <a16:creationId xmlns:a16="http://schemas.microsoft.com/office/drawing/2014/main" id="{63AD8744-C439-4B8F-BB69-DECF5BDE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4" y="3454290"/>
            <a:ext cx="645886" cy="645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CFC9CF-8683-4698-B0E5-AA41298B43F4}"/>
              </a:ext>
            </a:extLst>
          </p:cNvPr>
          <p:cNvSpPr txBox="1"/>
          <p:nvPr/>
        </p:nvSpPr>
        <p:spPr>
          <a:xfrm>
            <a:off x="1043216" y="3777233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XLS</a:t>
            </a:r>
            <a:endParaRPr lang="de-DE" dirty="0"/>
          </a:p>
        </p:txBody>
      </p:sp>
      <p:pic>
        <p:nvPicPr>
          <p:cNvPr id="8" name="Inhaltsplatzhalter 5" descr="Papier">
            <a:extLst>
              <a:ext uri="{FF2B5EF4-FFF2-40B4-BE49-F238E27FC236}">
                <a16:creationId xmlns:a16="http://schemas.microsoft.com/office/drawing/2014/main" id="{70976F78-0934-4948-ADA7-DEE65693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5" y="5073536"/>
            <a:ext cx="645886" cy="6458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80BE2A8-05F4-4731-B59A-C42E8A2A8AAC}"/>
              </a:ext>
            </a:extLst>
          </p:cNvPr>
          <p:cNvSpPr txBox="1"/>
          <p:nvPr/>
        </p:nvSpPr>
        <p:spPr>
          <a:xfrm>
            <a:off x="1043217" y="5396479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XML</a:t>
            </a:r>
            <a:endParaRPr lang="de-DE" dirty="0"/>
          </a:p>
        </p:txBody>
      </p:sp>
      <p:pic>
        <p:nvPicPr>
          <p:cNvPr id="12" name="Grafik 11" descr="Ordner">
            <a:extLst>
              <a:ext uri="{FF2B5EF4-FFF2-40B4-BE49-F238E27FC236}">
                <a16:creationId xmlns:a16="http://schemas.microsoft.com/office/drawing/2014/main" id="{3EDC5DF0-4923-4575-A6AD-BB6B53F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9" y="4208644"/>
            <a:ext cx="718810" cy="7188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BF5566-ECB1-4B18-9252-DE05CECF63C7}"/>
              </a:ext>
            </a:extLst>
          </p:cNvPr>
          <p:cNvSpPr txBox="1"/>
          <p:nvPr/>
        </p:nvSpPr>
        <p:spPr>
          <a:xfrm>
            <a:off x="1060275" y="4488124"/>
            <a:ext cx="5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ZIP</a:t>
            </a:r>
            <a:endParaRPr lang="de-DE" sz="16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3EB8FF9-9875-4DDC-89A9-A8EEEFA27464}"/>
              </a:ext>
            </a:extLst>
          </p:cNvPr>
          <p:cNvSpPr/>
          <p:nvPr/>
        </p:nvSpPr>
        <p:spPr>
          <a:xfrm>
            <a:off x="2329542" y="2794000"/>
            <a:ext cx="7801429" cy="3214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316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2C56D6C-05EA-4021-991D-90337D60F25F}"/>
              </a:ext>
            </a:extLst>
          </p:cNvPr>
          <p:cNvSpPr/>
          <p:nvPr/>
        </p:nvSpPr>
        <p:spPr>
          <a:xfrm>
            <a:off x="8250574" y="3078708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Working Zone</a:t>
            </a:r>
          </a:p>
        </p:txBody>
      </p:sp>
      <p:pic>
        <p:nvPicPr>
          <p:cNvPr id="34" name="Grafik 33" descr="Benutzer">
            <a:extLst>
              <a:ext uri="{FF2B5EF4-FFF2-40B4-BE49-F238E27FC236}">
                <a16:creationId xmlns:a16="http://schemas.microsoft.com/office/drawing/2014/main" id="{A4D8EC59-5DA9-4A8A-8390-4457B1187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6678" y="3839029"/>
            <a:ext cx="781196" cy="781196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4887DB-4A25-418F-93BB-41162641E171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062E669-7E1A-4785-AB83-DA6D3A77378D}"/>
              </a:ext>
            </a:extLst>
          </p:cNvPr>
          <p:cNvSpPr/>
          <p:nvPr/>
        </p:nvSpPr>
        <p:spPr>
          <a:xfrm>
            <a:off x="10018486" y="3479580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Schnittstelle</a:t>
            </a:r>
            <a:endParaRPr lang="de-DE" sz="1200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ECC9EA-83D3-4C1D-9AD0-E56387CEF0AD}"/>
              </a:ext>
            </a:extLst>
          </p:cNvPr>
          <p:cNvCxnSpPr>
            <a:cxnSpLocks/>
          </p:cNvCxnSpPr>
          <p:nvPr/>
        </p:nvCxnSpPr>
        <p:spPr>
          <a:xfrm>
            <a:off x="1901371" y="3824515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864D32D-4260-413D-B371-715A104BC587}"/>
              </a:ext>
            </a:extLst>
          </p:cNvPr>
          <p:cNvCxnSpPr>
            <a:cxnSpLocks/>
          </p:cNvCxnSpPr>
          <p:nvPr/>
        </p:nvCxnSpPr>
        <p:spPr>
          <a:xfrm>
            <a:off x="1901371" y="4673486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3B1724-EDAF-4E46-8ADF-7C862D378A6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0243457" y="4227065"/>
            <a:ext cx="8336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Balkendiagramm">
            <a:extLst>
              <a:ext uri="{FF2B5EF4-FFF2-40B4-BE49-F238E27FC236}">
                <a16:creationId xmlns:a16="http://schemas.microsoft.com/office/drawing/2014/main" id="{5123A205-CCD7-4215-AF86-ECDC4F5AC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951" y="3305512"/>
            <a:ext cx="621120" cy="621120"/>
          </a:xfrm>
          <a:prstGeom prst="rect">
            <a:avLst/>
          </a:prstGeom>
        </p:spPr>
      </p:pic>
      <p:pic>
        <p:nvPicPr>
          <p:cNvPr id="51" name="Grafik 50" descr="Messgerät">
            <a:extLst>
              <a:ext uri="{FF2B5EF4-FFF2-40B4-BE49-F238E27FC236}">
                <a16:creationId xmlns:a16="http://schemas.microsoft.com/office/drawing/2014/main" id="{D0A95E4F-4D34-47F7-8A75-921AD6BF0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3392" y="3208002"/>
            <a:ext cx="718630" cy="71863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D201C49-3D42-4FBA-B7B5-C95CDC384865}"/>
              </a:ext>
            </a:extLst>
          </p:cNvPr>
          <p:cNvSpPr txBox="1"/>
          <p:nvPr/>
        </p:nvSpPr>
        <p:spPr>
          <a:xfrm>
            <a:off x="4567806" y="3145907"/>
            <a:ext cx="3457797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Untersuchung der Daten</a:t>
            </a:r>
            <a:br>
              <a:rPr lang="de-DE" i="1" dirty="0">
                <a:sym typeface="Wingdings" panose="05000000000000000000" pitchFamily="2" charset="2"/>
              </a:rPr>
            </a:b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>
                <a:sym typeface="Wingdings" panose="05000000000000000000" pitchFamily="2" charset="2"/>
              </a:rPr>
              <a:t>Umformung der Daten</a:t>
            </a:r>
            <a:br>
              <a:rPr lang="de-DE" i="1" dirty="0">
                <a:sym typeface="Wingdings" panose="05000000000000000000" pitchFamily="2" charset="2"/>
              </a:rPr>
            </a:br>
            <a:endParaRPr lang="de-DE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/>
              <a:t>Auswahl der Daten</a:t>
            </a:r>
            <a:br>
              <a:rPr lang="de-DE" i="1" dirty="0"/>
            </a:br>
            <a:endParaRPr lang="de-DE" i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i="1" dirty="0"/>
              <a:t>Durchführung der Analysen</a:t>
            </a:r>
          </a:p>
        </p:txBody>
      </p:sp>
    </p:spTree>
    <p:extLst>
      <p:ext uri="{BB962C8B-B14F-4D97-AF65-F5344CB8AC3E}">
        <p14:creationId xmlns:p14="http://schemas.microsoft.com/office/powerpoint/2010/main" val="17891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8FDE216-D134-4D65-A794-F4E5AAC8A4E8}"/>
              </a:ext>
            </a:extLst>
          </p:cNvPr>
          <p:cNvSpPr/>
          <p:nvPr/>
        </p:nvSpPr>
        <p:spPr>
          <a:xfrm>
            <a:off x="653143" y="2794000"/>
            <a:ext cx="1248228" cy="32149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Daten-quellen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3F4AB-A8E1-4F2E-B222-A4757E23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 – DATA LAKE (4/4)</a:t>
            </a:r>
          </a:p>
        </p:txBody>
      </p:sp>
      <p:pic>
        <p:nvPicPr>
          <p:cNvPr id="6" name="Inhaltsplatzhalter 5" descr="Papier">
            <a:extLst>
              <a:ext uri="{FF2B5EF4-FFF2-40B4-BE49-F238E27FC236}">
                <a16:creationId xmlns:a16="http://schemas.microsoft.com/office/drawing/2014/main" id="{63AD8744-C439-4B8F-BB69-DECF5BDE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4" y="3454290"/>
            <a:ext cx="645886" cy="645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CFC9CF-8683-4698-B0E5-AA41298B43F4}"/>
              </a:ext>
            </a:extLst>
          </p:cNvPr>
          <p:cNvSpPr txBox="1"/>
          <p:nvPr/>
        </p:nvSpPr>
        <p:spPr>
          <a:xfrm>
            <a:off x="1043216" y="3777233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XLS</a:t>
            </a:r>
            <a:endParaRPr lang="de-DE" dirty="0"/>
          </a:p>
        </p:txBody>
      </p:sp>
      <p:pic>
        <p:nvPicPr>
          <p:cNvPr id="8" name="Inhaltsplatzhalter 5" descr="Papier">
            <a:extLst>
              <a:ext uri="{FF2B5EF4-FFF2-40B4-BE49-F238E27FC236}">
                <a16:creationId xmlns:a16="http://schemas.microsoft.com/office/drawing/2014/main" id="{70976F78-0934-4948-ADA7-DEE65693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15" y="5073536"/>
            <a:ext cx="645886" cy="6458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80BE2A8-05F4-4731-B59A-C42E8A2A8AAC}"/>
              </a:ext>
            </a:extLst>
          </p:cNvPr>
          <p:cNvSpPr txBox="1"/>
          <p:nvPr/>
        </p:nvSpPr>
        <p:spPr>
          <a:xfrm>
            <a:off x="1043217" y="5396479"/>
            <a:ext cx="7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XML</a:t>
            </a:r>
            <a:endParaRPr lang="de-DE" dirty="0"/>
          </a:p>
        </p:txBody>
      </p:sp>
      <p:pic>
        <p:nvPicPr>
          <p:cNvPr id="12" name="Grafik 11" descr="Ordner">
            <a:extLst>
              <a:ext uri="{FF2B5EF4-FFF2-40B4-BE49-F238E27FC236}">
                <a16:creationId xmlns:a16="http://schemas.microsoft.com/office/drawing/2014/main" id="{3EDC5DF0-4923-4575-A6AD-BB6B53F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9" y="4208644"/>
            <a:ext cx="718810" cy="7188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BF5566-ECB1-4B18-9252-DE05CECF63C7}"/>
              </a:ext>
            </a:extLst>
          </p:cNvPr>
          <p:cNvSpPr txBox="1"/>
          <p:nvPr/>
        </p:nvSpPr>
        <p:spPr>
          <a:xfrm>
            <a:off x="1060275" y="4488124"/>
            <a:ext cx="5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ZIP</a:t>
            </a:r>
            <a:endParaRPr lang="de-DE" sz="16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3EB8FF9-9875-4DDC-89A9-A8EEEFA27464}"/>
              </a:ext>
            </a:extLst>
          </p:cNvPr>
          <p:cNvSpPr/>
          <p:nvPr/>
        </p:nvSpPr>
        <p:spPr>
          <a:xfrm>
            <a:off x="2329542" y="2794000"/>
            <a:ext cx="7801429" cy="3214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3168000" rtlCol="0" anchor="t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Data Lake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1C5531A-8ECB-47D0-BFFC-AAEE3EEBA329}"/>
              </a:ext>
            </a:extLst>
          </p:cNvPr>
          <p:cNvSpPr/>
          <p:nvPr/>
        </p:nvSpPr>
        <p:spPr>
          <a:xfrm>
            <a:off x="4406269" y="3068681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Raw Zone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1852301-DD59-4B86-8234-FF863A7D026A}"/>
              </a:ext>
            </a:extLst>
          </p:cNvPr>
          <p:cNvSpPr/>
          <p:nvPr/>
        </p:nvSpPr>
        <p:spPr>
          <a:xfrm>
            <a:off x="6324972" y="3078708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Curated</a:t>
            </a:r>
            <a:r>
              <a:rPr lang="de-DE" dirty="0">
                <a:solidFill>
                  <a:schemeClr val="tx1"/>
                </a:solidFill>
              </a:rPr>
              <a:t> Zone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2C56D6C-05EA-4021-991D-90337D60F25F}"/>
              </a:ext>
            </a:extLst>
          </p:cNvPr>
          <p:cNvSpPr/>
          <p:nvPr/>
        </p:nvSpPr>
        <p:spPr>
          <a:xfrm>
            <a:off x="8250574" y="3078708"/>
            <a:ext cx="1676723" cy="1888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Working Zone</a:t>
            </a:r>
          </a:p>
        </p:txBody>
      </p:sp>
      <p:pic>
        <p:nvPicPr>
          <p:cNvPr id="34" name="Grafik 33" descr="Benutzer">
            <a:extLst>
              <a:ext uri="{FF2B5EF4-FFF2-40B4-BE49-F238E27FC236}">
                <a16:creationId xmlns:a16="http://schemas.microsoft.com/office/drawing/2014/main" id="{A4D8EC59-5DA9-4A8A-8390-4457B1187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6678" y="3839029"/>
            <a:ext cx="781196" cy="781196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4887DB-4A25-418F-93BB-41162641E171}"/>
              </a:ext>
            </a:extLst>
          </p:cNvPr>
          <p:cNvSpPr/>
          <p:nvPr/>
        </p:nvSpPr>
        <p:spPr>
          <a:xfrm>
            <a:off x="2222324" y="3443887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Verbindung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4062E669-7E1A-4785-AB83-DA6D3A77378D}"/>
              </a:ext>
            </a:extLst>
          </p:cNvPr>
          <p:cNvSpPr/>
          <p:nvPr/>
        </p:nvSpPr>
        <p:spPr>
          <a:xfrm>
            <a:off x="10018486" y="3479580"/>
            <a:ext cx="224971" cy="14949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/>
              <a:t>Schnittstelle</a:t>
            </a:r>
            <a:endParaRPr lang="de-DE" sz="1200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ECC9EA-83D3-4C1D-9AD0-E56387CEF0AD}"/>
              </a:ext>
            </a:extLst>
          </p:cNvPr>
          <p:cNvCxnSpPr>
            <a:cxnSpLocks/>
          </p:cNvCxnSpPr>
          <p:nvPr/>
        </p:nvCxnSpPr>
        <p:spPr>
          <a:xfrm>
            <a:off x="1901371" y="3824515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864D32D-4260-413D-B371-715A104BC587}"/>
              </a:ext>
            </a:extLst>
          </p:cNvPr>
          <p:cNvCxnSpPr>
            <a:cxnSpLocks/>
          </p:cNvCxnSpPr>
          <p:nvPr/>
        </p:nvCxnSpPr>
        <p:spPr>
          <a:xfrm>
            <a:off x="1901371" y="4673486"/>
            <a:ext cx="3209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3B1724-EDAF-4E46-8ADF-7C862D378A66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0243457" y="4227065"/>
            <a:ext cx="8336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Balkendiagramm">
            <a:extLst>
              <a:ext uri="{FF2B5EF4-FFF2-40B4-BE49-F238E27FC236}">
                <a16:creationId xmlns:a16="http://schemas.microsoft.com/office/drawing/2014/main" id="{5123A205-CCD7-4215-AF86-ECDC4F5AC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951" y="3305512"/>
            <a:ext cx="621120" cy="621120"/>
          </a:xfrm>
          <a:prstGeom prst="rect">
            <a:avLst/>
          </a:prstGeom>
        </p:spPr>
      </p:pic>
      <p:pic>
        <p:nvPicPr>
          <p:cNvPr id="51" name="Grafik 50" descr="Messgerät">
            <a:extLst>
              <a:ext uri="{FF2B5EF4-FFF2-40B4-BE49-F238E27FC236}">
                <a16:creationId xmlns:a16="http://schemas.microsoft.com/office/drawing/2014/main" id="{D0A95E4F-4D34-47F7-8A75-921AD6BF0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3392" y="3208002"/>
            <a:ext cx="718630" cy="718630"/>
          </a:xfrm>
          <a:prstGeom prst="rect">
            <a:avLst/>
          </a:prstGeom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971FF8B4-3101-40C9-8E36-593EFA27FD9D}"/>
              </a:ext>
            </a:extLst>
          </p:cNvPr>
          <p:cNvSpPr/>
          <p:nvPr/>
        </p:nvSpPr>
        <p:spPr>
          <a:xfrm>
            <a:off x="2554242" y="3044298"/>
            <a:ext cx="1676723" cy="1888725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Landing Zone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5D002E-6A90-4C31-B16A-BF5368ABA56B}"/>
              </a:ext>
            </a:extLst>
          </p:cNvPr>
          <p:cNvSpPr/>
          <p:nvPr/>
        </p:nvSpPr>
        <p:spPr>
          <a:xfrm>
            <a:off x="4919769" y="5020583"/>
            <a:ext cx="2235633" cy="5007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Sandbox</a:t>
            </a:r>
          </a:p>
        </p:txBody>
      </p:sp>
      <p:sp>
        <p:nvSpPr>
          <p:cNvPr id="3" name="Pfeil: nach links und rechts 2">
            <a:extLst>
              <a:ext uri="{FF2B5EF4-FFF2-40B4-BE49-F238E27FC236}">
                <a16:creationId xmlns:a16="http://schemas.microsoft.com/office/drawing/2014/main" id="{D5D7EA6C-72DF-455E-908E-1A33A0B473B4}"/>
              </a:ext>
            </a:extLst>
          </p:cNvPr>
          <p:cNvSpPr/>
          <p:nvPr/>
        </p:nvSpPr>
        <p:spPr>
          <a:xfrm>
            <a:off x="2554242" y="5486483"/>
            <a:ext cx="7373055" cy="465878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Metadatenmanagement</a:t>
            </a:r>
          </a:p>
        </p:txBody>
      </p:sp>
    </p:spTree>
    <p:extLst>
      <p:ext uri="{BB962C8B-B14F-4D97-AF65-F5344CB8AC3E}">
        <p14:creationId xmlns:p14="http://schemas.microsoft.com/office/powerpoint/2010/main" val="18387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</p:bld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2186</Words>
  <Application>Microsoft Office PowerPoint</Application>
  <PresentationFormat>Breitbild</PresentationFormat>
  <Paragraphs>689</Paragraphs>
  <Slides>44</Slides>
  <Notes>23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Arial</vt:lpstr>
      <vt:lpstr>Calibri</vt:lpstr>
      <vt:lpstr>Gill Sans MT</vt:lpstr>
      <vt:lpstr>Times New Roman</vt:lpstr>
      <vt:lpstr>Wingdings</vt:lpstr>
      <vt:lpstr>Wingdings 2</vt:lpstr>
      <vt:lpstr>Dividende</vt:lpstr>
      <vt:lpstr>Konzeption und Realisierung einer Data Lake Architektur FÜR open data Analysen</vt:lpstr>
      <vt:lpstr>MOTIVATION</vt:lpstr>
      <vt:lpstr>MOTIVATION</vt:lpstr>
      <vt:lpstr>Aufbau</vt:lpstr>
      <vt:lpstr>Data Lake – Kerneigenschaften</vt:lpstr>
      <vt:lpstr>Lösungsarchitektur – DATA LAKE (1/4)</vt:lpstr>
      <vt:lpstr>Lösungsarchitektur – DATA LAKE (2/4)</vt:lpstr>
      <vt:lpstr>Lösungsarchitektur – DATA LAKE (3/4)</vt:lpstr>
      <vt:lpstr>Lösungsarchitektur – DATA LAKE (4/4)</vt:lpstr>
      <vt:lpstr>Lösungsarchitektur – DATA LAKE</vt:lpstr>
      <vt:lpstr>Lösungsarchitektur - Abgrenzung</vt:lpstr>
      <vt:lpstr>Technische Umsetzung (1/2) </vt:lpstr>
      <vt:lpstr>Technische Umsetzung (2/2) </vt:lpstr>
      <vt:lpstr>Open Data – Zensus</vt:lpstr>
      <vt:lpstr>Open Data – Bundesamt für Statistik</vt:lpstr>
      <vt:lpstr>Open Data – freie Kartendaten</vt:lpstr>
      <vt:lpstr>Open Data - Webdaten</vt:lpstr>
      <vt:lpstr>Anwendungsfall (1/3)</vt:lpstr>
      <vt:lpstr>Anwendungsfall (2/3)</vt:lpstr>
      <vt:lpstr>Anwendungsfall (3/3)</vt:lpstr>
      <vt:lpstr>Lösungsarchitektur – DATA LAKE: LANDING/RAW</vt:lpstr>
      <vt:lpstr>Lösungsarchitektur – DATA LAKE: Strukturierung &amp; Formatierung</vt:lpstr>
      <vt:lpstr>Lösungsarchitektur – DATA LAKE: Curated</vt:lpstr>
      <vt:lpstr>Lösungsarchitektur – DATA LAKE:  Bereinigung</vt:lpstr>
      <vt:lpstr>Lösungsarchitektur – DATA LAKE:  Anreicherung</vt:lpstr>
      <vt:lpstr>Lösungsarchitektur – DATA LAKE:  Anreicherung</vt:lpstr>
      <vt:lpstr>Lösungsarchitektur – DATA LAKE: Fehlende Werte</vt:lpstr>
      <vt:lpstr>Lösungsarchitektur – DATA LAKE: Fehlende Werte</vt:lpstr>
      <vt:lpstr>Lösungsarchitektur – DATA LAKe:  Working</vt:lpstr>
      <vt:lpstr>Lösungsarchitektur – DATA LAKe:  ml prozess</vt:lpstr>
      <vt:lpstr>Lösungsarchitektur – DATA LAKe:  ml im anwendungsfall</vt:lpstr>
      <vt:lpstr>Lösungsarchitektur – DATA LAKe:  ml im anwendungsfall</vt:lpstr>
      <vt:lpstr>Fazit &amp; Ausblick</vt:lpstr>
      <vt:lpstr>Möglichkeiten der Verknüpfung von </vt:lpstr>
      <vt:lpstr>MEtadatenschema</vt:lpstr>
      <vt:lpstr>Features für das ml (1/2)</vt:lpstr>
      <vt:lpstr>Features für das ml (2/2)</vt:lpstr>
      <vt:lpstr>Formel umsatzschätzung einer filiale</vt:lpstr>
      <vt:lpstr>Verzeichnisstruktur DL</vt:lpstr>
      <vt:lpstr>Lösungsarchitektur – DATA LAKE</vt:lpstr>
      <vt:lpstr>geoenrichment</vt:lpstr>
      <vt:lpstr>OSM Datenmodell</vt:lpstr>
      <vt:lpstr>OSM datenqualität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im unternehmenskontext</dc:title>
  <dc:creator>Alexander Meinert</dc:creator>
  <cp:lastModifiedBy>Meinert, Alexander</cp:lastModifiedBy>
  <cp:revision>259</cp:revision>
  <dcterms:created xsi:type="dcterms:W3CDTF">2018-05-16T15:30:30Z</dcterms:created>
  <dcterms:modified xsi:type="dcterms:W3CDTF">2019-06-14T08:25:21Z</dcterms:modified>
</cp:coreProperties>
</file>